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6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13CBC-115E-46D9-A103-91578A01A7F5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8B9C4-F457-4AC3-8925-C7C9D70EDE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uiExpand="1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E4BDF5-9F90-4394-987B-68E6F35EE1E6}" type="datetimeFigureOut">
              <a:rPr lang="en-US" smtClean="0"/>
              <a:pPr/>
              <a:t>4/25/2008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914400"/>
            <a:ext cx="6477000" cy="1828800"/>
          </a:xfrm>
        </p:spPr>
        <p:txBody>
          <a:bodyPr/>
          <a:lstStyle/>
          <a:p>
            <a:r>
              <a:rPr lang="en-US" dirty="0" smtClean="0"/>
              <a:t>Similarity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25,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Ratios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form can be used to compare three or more numbers as well. This sort of ratio is known as an extended ratio. For example, the ratio a : b : c (read "a to b to c") means</a:t>
            </a:r>
          </a:p>
          <a:p>
            <a:pPr lvl="1"/>
            <a:r>
              <a:rPr lang="en-US" dirty="0" smtClean="0"/>
              <a:t>The ratio of the first two numbers is a : b.</a:t>
            </a:r>
          </a:p>
          <a:p>
            <a:pPr lvl="1"/>
            <a:r>
              <a:rPr lang="en-US" dirty="0" smtClean="0"/>
              <a:t>The ratio of the last two numbers is b : c.</a:t>
            </a:r>
          </a:p>
          <a:p>
            <a:pPr lvl="1"/>
            <a:r>
              <a:rPr lang="en-US" dirty="0" smtClean="0"/>
              <a:t>The ratio of the first and last number is a : c.</a:t>
            </a:r>
            <a:endParaRPr lang="en-US" dirty="0"/>
          </a:p>
        </p:txBody>
      </p:sp>
      <p:sp>
        <p:nvSpPr>
          <p:cNvPr id="4" name="SMARTPenAnnotation262"/>
          <p:cNvSpPr/>
          <p:nvPr/>
        </p:nvSpPr>
        <p:spPr>
          <a:xfrm>
            <a:off x="6686874" y="3120920"/>
            <a:ext cx="239707" cy="353801"/>
          </a:xfrm>
          <a:custGeom>
            <a:avLst/>
            <a:gdLst/>
            <a:ahLst/>
            <a:cxnLst/>
            <a:rect l="0" t="0" r="0" b="0"/>
            <a:pathLst>
              <a:path w="239707" h="353801">
                <a:moveTo>
                  <a:pt x="11106" y="79480"/>
                </a:moveTo>
                <a:lnTo>
                  <a:pt x="11106" y="73412"/>
                </a:lnTo>
                <a:lnTo>
                  <a:pt x="17879" y="63659"/>
                </a:lnTo>
                <a:lnTo>
                  <a:pt x="23242" y="57503"/>
                </a:lnTo>
                <a:lnTo>
                  <a:pt x="32586" y="47275"/>
                </a:lnTo>
                <a:lnTo>
                  <a:pt x="44987" y="34378"/>
                </a:lnTo>
                <a:lnTo>
                  <a:pt x="48933" y="30361"/>
                </a:lnTo>
                <a:lnTo>
                  <a:pt x="54104" y="26414"/>
                </a:lnTo>
                <a:lnTo>
                  <a:pt x="60091" y="22513"/>
                </a:lnTo>
                <a:lnTo>
                  <a:pt x="66623" y="18642"/>
                </a:lnTo>
                <a:lnTo>
                  <a:pt x="73517" y="16061"/>
                </a:lnTo>
                <a:lnTo>
                  <a:pt x="80653" y="14340"/>
                </a:lnTo>
                <a:lnTo>
                  <a:pt x="87950" y="13194"/>
                </a:lnTo>
                <a:lnTo>
                  <a:pt x="95356" y="11159"/>
                </a:lnTo>
                <a:lnTo>
                  <a:pt x="102832" y="8532"/>
                </a:lnTo>
                <a:lnTo>
                  <a:pt x="110357" y="5512"/>
                </a:lnTo>
                <a:lnTo>
                  <a:pt x="117913" y="3498"/>
                </a:lnTo>
                <a:lnTo>
                  <a:pt x="125490" y="2155"/>
                </a:lnTo>
                <a:lnTo>
                  <a:pt x="133082" y="1260"/>
                </a:lnTo>
                <a:lnTo>
                  <a:pt x="139413" y="663"/>
                </a:lnTo>
                <a:lnTo>
                  <a:pt x="144905" y="265"/>
                </a:lnTo>
                <a:lnTo>
                  <a:pt x="149835" y="0"/>
                </a:lnTo>
                <a:lnTo>
                  <a:pt x="155662" y="1093"/>
                </a:lnTo>
                <a:lnTo>
                  <a:pt x="162087" y="3092"/>
                </a:lnTo>
                <a:lnTo>
                  <a:pt x="168909" y="5694"/>
                </a:lnTo>
                <a:lnTo>
                  <a:pt x="174728" y="7429"/>
                </a:lnTo>
                <a:lnTo>
                  <a:pt x="179877" y="8586"/>
                </a:lnTo>
                <a:lnTo>
                  <a:pt x="184580" y="9357"/>
                </a:lnTo>
                <a:lnTo>
                  <a:pt x="188985" y="11141"/>
                </a:lnTo>
                <a:lnTo>
                  <a:pt x="193192" y="13601"/>
                </a:lnTo>
                <a:lnTo>
                  <a:pt x="197267" y="16510"/>
                </a:lnTo>
                <a:lnTo>
                  <a:pt x="199983" y="20990"/>
                </a:lnTo>
                <a:lnTo>
                  <a:pt x="201794" y="26517"/>
                </a:lnTo>
                <a:lnTo>
                  <a:pt x="203001" y="32741"/>
                </a:lnTo>
                <a:lnTo>
                  <a:pt x="207729" y="43044"/>
                </a:lnTo>
                <a:lnTo>
                  <a:pt x="210768" y="47569"/>
                </a:lnTo>
                <a:lnTo>
                  <a:pt x="212793" y="54396"/>
                </a:lnTo>
                <a:lnTo>
                  <a:pt x="214145" y="62757"/>
                </a:lnTo>
                <a:lnTo>
                  <a:pt x="215045" y="72141"/>
                </a:lnTo>
                <a:lnTo>
                  <a:pt x="214375" y="84747"/>
                </a:lnTo>
                <a:lnTo>
                  <a:pt x="212659" y="99502"/>
                </a:lnTo>
                <a:lnTo>
                  <a:pt x="210245" y="115688"/>
                </a:lnTo>
                <a:lnTo>
                  <a:pt x="207364" y="129018"/>
                </a:lnTo>
                <a:lnTo>
                  <a:pt x="204175" y="140445"/>
                </a:lnTo>
                <a:lnTo>
                  <a:pt x="200778" y="150603"/>
                </a:lnTo>
                <a:lnTo>
                  <a:pt x="197244" y="159915"/>
                </a:lnTo>
                <a:lnTo>
                  <a:pt x="193618" y="168663"/>
                </a:lnTo>
                <a:lnTo>
                  <a:pt x="189930" y="177036"/>
                </a:lnTo>
                <a:lnTo>
                  <a:pt x="182447" y="193111"/>
                </a:lnTo>
                <a:lnTo>
                  <a:pt x="178672" y="200954"/>
                </a:lnTo>
                <a:lnTo>
                  <a:pt x="173617" y="208722"/>
                </a:lnTo>
                <a:lnTo>
                  <a:pt x="167706" y="216441"/>
                </a:lnTo>
                <a:lnTo>
                  <a:pt x="161226" y="224127"/>
                </a:lnTo>
                <a:lnTo>
                  <a:pt x="154366" y="233061"/>
                </a:lnTo>
                <a:lnTo>
                  <a:pt x="147253" y="242827"/>
                </a:lnTo>
                <a:lnTo>
                  <a:pt x="139971" y="253148"/>
                </a:lnTo>
                <a:lnTo>
                  <a:pt x="132576" y="261298"/>
                </a:lnTo>
                <a:lnTo>
                  <a:pt x="125106" y="268002"/>
                </a:lnTo>
                <a:lnTo>
                  <a:pt x="117585" y="273741"/>
                </a:lnTo>
                <a:lnTo>
                  <a:pt x="111302" y="278837"/>
                </a:lnTo>
                <a:lnTo>
                  <a:pt x="105843" y="283505"/>
                </a:lnTo>
                <a:lnTo>
                  <a:pt x="100934" y="287887"/>
                </a:lnTo>
                <a:lnTo>
                  <a:pt x="96391" y="290807"/>
                </a:lnTo>
                <a:lnTo>
                  <a:pt x="92093" y="292755"/>
                </a:lnTo>
                <a:lnTo>
                  <a:pt x="87957" y="294053"/>
                </a:lnTo>
                <a:lnTo>
                  <a:pt x="82660" y="296189"/>
                </a:lnTo>
                <a:lnTo>
                  <a:pt x="76589" y="298882"/>
                </a:lnTo>
                <a:lnTo>
                  <a:pt x="70001" y="301948"/>
                </a:lnTo>
                <a:lnTo>
                  <a:pt x="61799" y="303992"/>
                </a:lnTo>
                <a:lnTo>
                  <a:pt x="52521" y="305354"/>
                </a:lnTo>
                <a:lnTo>
                  <a:pt x="42526" y="306263"/>
                </a:lnTo>
                <a:lnTo>
                  <a:pt x="35862" y="305598"/>
                </a:lnTo>
                <a:lnTo>
                  <a:pt x="31421" y="303885"/>
                </a:lnTo>
                <a:lnTo>
                  <a:pt x="23944" y="298596"/>
                </a:lnTo>
                <a:lnTo>
                  <a:pt x="18395" y="295407"/>
                </a:lnTo>
                <a:lnTo>
                  <a:pt x="12155" y="292011"/>
                </a:lnTo>
                <a:lnTo>
                  <a:pt x="7994" y="288477"/>
                </a:lnTo>
                <a:lnTo>
                  <a:pt x="5222" y="284851"/>
                </a:lnTo>
                <a:lnTo>
                  <a:pt x="3373" y="281164"/>
                </a:lnTo>
                <a:lnTo>
                  <a:pt x="1319" y="270293"/>
                </a:lnTo>
                <a:lnTo>
                  <a:pt x="771" y="263839"/>
                </a:lnTo>
                <a:lnTo>
                  <a:pt x="162" y="253281"/>
                </a:lnTo>
                <a:lnTo>
                  <a:pt x="0" y="248687"/>
                </a:lnTo>
                <a:lnTo>
                  <a:pt x="1162" y="244354"/>
                </a:lnTo>
                <a:lnTo>
                  <a:pt x="5839" y="236154"/>
                </a:lnTo>
                <a:lnTo>
                  <a:pt x="12152" y="228276"/>
                </a:lnTo>
                <a:lnTo>
                  <a:pt x="15613" y="224397"/>
                </a:lnTo>
                <a:lnTo>
                  <a:pt x="21731" y="219271"/>
                </a:lnTo>
                <a:lnTo>
                  <a:pt x="29619" y="213314"/>
                </a:lnTo>
                <a:lnTo>
                  <a:pt x="38688" y="206802"/>
                </a:lnTo>
                <a:lnTo>
                  <a:pt x="46004" y="202462"/>
                </a:lnTo>
                <a:lnTo>
                  <a:pt x="52151" y="199568"/>
                </a:lnTo>
                <a:lnTo>
                  <a:pt x="57519" y="197638"/>
                </a:lnTo>
                <a:lnTo>
                  <a:pt x="62368" y="196352"/>
                </a:lnTo>
                <a:lnTo>
                  <a:pt x="66871" y="195495"/>
                </a:lnTo>
                <a:lnTo>
                  <a:pt x="71142" y="194923"/>
                </a:lnTo>
                <a:lnTo>
                  <a:pt x="76530" y="194541"/>
                </a:lnTo>
                <a:lnTo>
                  <a:pt x="82662" y="194288"/>
                </a:lnTo>
                <a:lnTo>
                  <a:pt x="100041" y="193930"/>
                </a:lnTo>
                <a:lnTo>
                  <a:pt x="104686" y="193880"/>
                </a:lnTo>
                <a:lnTo>
                  <a:pt x="110323" y="195116"/>
                </a:lnTo>
                <a:lnTo>
                  <a:pt x="116620" y="197211"/>
                </a:lnTo>
                <a:lnTo>
                  <a:pt x="123359" y="199877"/>
                </a:lnTo>
                <a:lnTo>
                  <a:pt x="129121" y="202925"/>
                </a:lnTo>
                <a:lnTo>
                  <a:pt x="134232" y="206226"/>
                </a:lnTo>
                <a:lnTo>
                  <a:pt x="138910" y="209697"/>
                </a:lnTo>
                <a:lnTo>
                  <a:pt x="143299" y="213281"/>
                </a:lnTo>
                <a:lnTo>
                  <a:pt x="147494" y="216941"/>
                </a:lnTo>
                <a:lnTo>
                  <a:pt x="151561" y="220650"/>
                </a:lnTo>
                <a:lnTo>
                  <a:pt x="159467" y="228159"/>
                </a:lnTo>
                <a:lnTo>
                  <a:pt x="180958" y="249395"/>
                </a:lnTo>
                <a:lnTo>
                  <a:pt x="188196" y="259984"/>
                </a:lnTo>
                <a:lnTo>
                  <a:pt x="190125" y="264586"/>
                </a:lnTo>
                <a:lnTo>
                  <a:pt x="199043" y="283246"/>
                </a:lnTo>
                <a:lnTo>
                  <a:pt x="204978" y="295334"/>
                </a:lnTo>
                <a:lnTo>
                  <a:pt x="210203" y="304662"/>
                </a:lnTo>
                <a:lnTo>
                  <a:pt x="214958" y="312151"/>
                </a:lnTo>
                <a:lnTo>
                  <a:pt x="225645" y="327228"/>
                </a:lnTo>
                <a:lnTo>
                  <a:pt x="230493" y="332677"/>
                </a:lnTo>
                <a:lnTo>
                  <a:pt x="239706" y="353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3"/>
          <p:cNvSpPr/>
          <p:nvPr/>
        </p:nvSpPr>
        <p:spPr>
          <a:xfrm>
            <a:off x="7080239" y="3109006"/>
            <a:ext cx="175633" cy="387856"/>
          </a:xfrm>
          <a:custGeom>
            <a:avLst/>
            <a:gdLst/>
            <a:ahLst/>
            <a:cxnLst/>
            <a:rect l="0" t="0" r="0" b="0"/>
            <a:pathLst>
              <a:path w="175633" h="387856">
                <a:moveTo>
                  <a:pt x="86370" y="34244"/>
                </a:moveTo>
                <a:lnTo>
                  <a:pt x="86370" y="28176"/>
                </a:lnTo>
                <a:lnTo>
                  <a:pt x="85101" y="26388"/>
                </a:lnTo>
                <a:lnTo>
                  <a:pt x="82985" y="25197"/>
                </a:lnTo>
                <a:lnTo>
                  <a:pt x="80303" y="24402"/>
                </a:lnTo>
                <a:lnTo>
                  <a:pt x="77245" y="23873"/>
                </a:lnTo>
                <a:lnTo>
                  <a:pt x="73937" y="23519"/>
                </a:lnTo>
                <a:lnTo>
                  <a:pt x="70462" y="23284"/>
                </a:lnTo>
                <a:lnTo>
                  <a:pt x="66875" y="24397"/>
                </a:lnTo>
                <a:lnTo>
                  <a:pt x="63214" y="26409"/>
                </a:lnTo>
                <a:lnTo>
                  <a:pt x="59502" y="29021"/>
                </a:lnTo>
                <a:lnTo>
                  <a:pt x="55758" y="30762"/>
                </a:lnTo>
                <a:lnTo>
                  <a:pt x="51993" y="31922"/>
                </a:lnTo>
                <a:lnTo>
                  <a:pt x="48212" y="32696"/>
                </a:lnTo>
                <a:lnTo>
                  <a:pt x="44421" y="34482"/>
                </a:lnTo>
                <a:lnTo>
                  <a:pt x="40624" y="36943"/>
                </a:lnTo>
                <a:lnTo>
                  <a:pt x="36823" y="39853"/>
                </a:lnTo>
                <a:lnTo>
                  <a:pt x="31749" y="44333"/>
                </a:lnTo>
                <a:lnTo>
                  <a:pt x="19338" y="56085"/>
                </a:lnTo>
                <a:lnTo>
                  <a:pt x="15012" y="61504"/>
                </a:lnTo>
                <a:lnTo>
                  <a:pt x="10206" y="70913"/>
                </a:lnTo>
                <a:lnTo>
                  <a:pt x="8070" y="79328"/>
                </a:lnTo>
                <a:lnTo>
                  <a:pt x="7500" y="83349"/>
                </a:lnTo>
                <a:lnTo>
                  <a:pt x="3480" y="94592"/>
                </a:lnTo>
                <a:lnTo>
                  <a:pt x="630" y="101146"/>
                </a:lnTo>
                <a:lnTo>
                  <a:pt x="0" y="106785"/>
                </a:lnTo>
                <a:lnTo>
                  <a:pt x="851" y="111815"/>
                </a:lnTo>
                <a:lnTo>
                  <a:pt x="5182" y="122060"/>
                </a:lnTo>
                <a:lnTo>
                  <a:pt x="11340" y="135079"/>
                </a:lnTo>
                <a:lnTo>
                  <a:pt x="14924" y="145946"/>
                </a:lnTo>
                <a:lnTo>
                  <a:pt x="15879" y="150622"/>
                </a:lnTo>
                <a:lnTo>
                  <a:pt x="20326" y="155009"/>
                </a:lnTo>
                <a:lnTo>
                  <a:pt x="27101" y="159204"/>
                </a:lnTo>
                <a:lnTo>
                  <a:pt x="35427" y="163271"/>
                </a:lnTo>
                <a:lnTo>
                  <a:pt x="42249" y="167251"/>
                </a:lnTo>
                <a:lnTo>
                  <a:pt x="48066" y="171175"/>
                </a:lnTo>
                <a:lnTo>
                  <a:pt x="53214" y="175061"/>
                </a:lnTo>
                <a:lnTo>
                  <a:pt x="57916" y="178922"/>
                </a:lnTo>
                <a:lnTo>
                  <a:pt x="62321" y="182766"/>
                </a:lnTo>
                <a:lnTo>
                  <a:pt x="66527" y="186599"/>
                </a:lnTo>
                <a:lnTo>
                  <a:pt x="73142" y="190423"/>
                </a:lnTo>
                <a:lnTo>
                  <a:pt x="81361" y="194243"/>
                </a:lnTo>
                <a:lnTo>
                  <a:pt x="90651" y="198060"/>
                </a:lnTo>
                <a:lnTo>
                  <a:pt x="99384" y="203144"/>
                </a:lnTo>
                <a:lnTo>
                  <a:pt x="107747" y="209074"/>
                </a:lnTo>
                <a:lnTo>
                  <a:pt x="115862" y="215567"/>
                </a:lnTo>
                <a:lnTo>
                  <a:pt x="123811" y="221166"/>
                </a:lnTo>
                <a:lnTo>
                  <a:pt x="131651" y="226169"/>
                </a:lnTo>
                <a:lnTo>
                  <a:pt x="139417" y="230774"/>
                </a:lnTo>
                <a:lnTo>
                  <a:pt x="144595" y="235113"/>
                </a:lnTo>
                <a:lnTo>
                  <a:pt x="148046" y="239277"/>
                </a:lnTo>
                <a:lnTo>
                  <a:pt x="153152" y="247289"/>
                </a:lnTo>
                <a:lnTo>
                  <a:pt x="156292" y="251204"/>
                </a:lnTo>
                <a:lnTo>
                  <a:pt x="159654" y="255084"/>
                </a:lnTo>
                <a:lnTo>
                  <a:pt x="163166" y="258941"/>
                </a:lnTo>
                <a:lnTo>
                  <a:pt x="170455" y="266612"/>
                </a:lnTo>
                <a:lnTo>
                  <a:pt x="172908" y="271706"/>
                </a:lnTo>
                <a:lnTo>
                  <a:pt x="174542" y="277642"/>
                </a:lnTo>
                <a:lnTo>
                  <a:pt x="175632" y="284139"/>
                </a:lnTo>
                <a:lnTo>
                  <a:pt x="175087" y="292280"/>
                </a:lnTo>
                <a:lnTo>
                  <a:pt x="173455" y="301518"/>
                </a:lnTo>
                <a:lnTo>
                  <a:pt x="171097" y="311487"/>
                </a:lnTo>
                <a:lnTo>
                  <a:pt x="168255" y="319402"/>
                </a:lnTo>
                <a:lnTo>
                  <a:pt x="165090" y="325949"/>
                </a:lnTo>
                <a:lnTo>
                  <a:pt x="161711" y="331584"/>
                </a:lnTo>
                <a:lnTo>
                  <a:pt x="158187" y="337880"/>
                </a:lnTo>
                <a:lnTo>
                  <a:pt x="150885" y="351650"/>
                </a:lnTo>
                <a:lnTo>
                  <a:pt x="147160" y="357608"/>
                </a:lnTo>
                <a:lnTo>
                  <a:pt x="143407" y="362850"/>
                </a:lnTo>
                <a:lnTo>
                  <a:pt x="139635" y="367615"/>
                </a:lnTo>
                <a:lnTo>
                  <a:pt x="134581" y="372061"/>
                </a:lnTo>
                <a:lnTo>
                  <a:pt x="128670" y="376295"/>
                </a:lnTo>
                <a:lnTo>
                  <a:pt x="122191" y="380388"/>
                </a:lnTo>
                <a:lnTo>
                  <a:pt x="116600" y="383116"/>
                </a:lnTo>
                <a:lnTo>
                  <a:pt x="111604" y="384935"/>
                </a:lnTo>
                <a:lnTo>
                  <a:pt x="107003" y="386148"/>
                </a:lnTo>
                <a:lnTo>
                  <a:pt x="102665" y="386956"/>
                </a:lnTo>
                <a:lnTo>
                  <a:pt x="98504" y="387496"/>
                </a:lnTo>
                <a:lnTo>
                  <a:pt x="94460" y="387855"/>
                </a:lnTo>
                <a:lnTo>
                  <a:pt x="90493" y="386824"/>
                </a:lnTo>
                <a:lnTo>
                  <a:pt x="86579" y="384867"/>
                </a:lnTo>
                <a:lnTo>
                  <a:pt x="82699" y="382293"/>
                </a:lnTo>
                <a:lnTo>
                  <a:pt x="78843" y="380576"/>
                </a:lnTo>
                <a:lnTo>
                  <a:pt x="75003" y="379432"/>
                </a:lnTo>
                <a:lnTo>
                  <a:pt x="71172" y="378669"/>
                </a:lnTo>
                <a:lnTo>
                  <a:pt x="68618" y="376890"/>
                </a:lnTo>
                <a:lnTo>
                  <a:pt x="66916" y="374435"/>
                </a:lnTo>
                <a:lnTo>
                  <a:pt x="63754" y="367050"/>
                </a:lnTo>
                <a:lnTo>
                  <a:pt x="58115" y="355301"/>
                </a:lnTo>
                <a:lnTo>
                  <a:pt x="54763" y="344999"/>
                </a:lnTo>
                <a:lnTo>
                  <a:pt x="52003" y="333647"/>
                </a:lnTo>
                <a:lnTo>
                  <a:pt x="46543" y="315902"/>
                </a:lnTo>
                <a:lnTo>
                  <a:pt x="45849" y="307106"/>
                </a:lnTo>
                <a:lnTo>
                  <a:pt x="46656" y="298702"/>
                </a:lnTo>
                <a:lnTo>
                  <a:pt x="48464" y="290559"/>
                </a:lnTo>
                <a:lnTo>
                  <a:pt x="49669" y="282591"/>
                </a:lnTo>
                <a:lnTo>
                  <a:pt x="50473" y="274738"/>
                </a:lnTo>
                <a:lnTo>
                  <a:pt x="51009" y="266963"/>
                </a:lnTo>
                <a:lnTo>
                  <a:pt x="52637" y="259240"/>
                </a:lnTo>
                <a:lnTo>
                  <a:pt x="54991" y="251551"/>
                </a:lnTo>
                <a:lnTo>
                  <a:pt x="57830" y="243885"/>
                </a:lnTo>
                <a:lnTo>
                  <a:pt x="60994" y="236235"/>
                </a:lnTo>
                <a:lnTo>
                  <a:pt x="64372" y="228594"/>
                </a:lnTo>
                <a:lnTo>
                  <a:pt x="67896" y="220961"/>
                </a:lnTo>
                <a:lnTo>
                  <a:pt x="104395" y="146853"/>
                </a:lnTo>
                <a:lnTo>
                  <a:pt x="112585" y="130436"/>
                </a:lnTo>
                <a:lnTo>
                  <a:pt x="116547" y="123772"/>
                </a:lnTo>
                <a:lnTo>
                  <a:pt x="120458" y="118059"/>
                </a:lnTo>
                <a:lnTo>
                  <a:pt x="124335" y="112980"/>
                </a:lnTo>
                <a:lnTo>
                  <a:pt x="128191" y="107055"/>
                </a:lnTo>
                <a:lnTo>
                  <a:pt x="132030" y="100564"/>
                </a:lnTo>
                <a:lnTo>
                  <a:pt x="135860" y="93697"/>
                </a:lnTo>
                <a:lnTo>
                  <a:pt x="140116" y="82681"/>
                </a:lnTo>
                <a:lnTo>
                  <a:pt x="142007" y="73551"/>
                </a:lnTo>
                <a:lnTo>
                  <a:pt x="142848" y="65260"/>
                </a:lnTo>
                <a:lnTo>
                  <a:pt x="143222" y="53955"/>
                </a:lnTo>
                <a:lnTo>
                  <a:pt x="143461" y="32069"/>
                </a:lnTo>
                <a:lnTo>
                  <a:pt x="142211" y="27714"/>
                </a:lnTo>
                <a:lnTo>
                  <a:pt x="137435" y="19488"/>
                </a:lnTo>
                <a:lnTo>
                  <a:pt x="133674" y="13785"/>
                </a:lnTo>
                <a:lnTo>
                  <a:pt x="130606" y="11714"/>
                </a:lnTo>
                <a:lnTo>
                  <a:pt x="126021" y="9064"/>
                </a:lnTo>
                <a:lnTo>
                  <a:pt x="112547" y="1753"/>
                </a:lnTo>
                <a:lnTo>
                  <a:pt x="108902" y="1153"/>
                </a:lnTo>
                <a:lnTo>
                  <a:pt x="103931" y="753"/>
                </a:lnTo>
                <a:lnTo>
                  <a:pt x="89840" y="111"/>
                </a:lnTo>
                <a:lnTo>
                  <a:pt x="84526" y="24"/>
                </a:lnTo>
                <a:lnTo>
                  <a:pt x="81331" y="0"/>
                </a:lnTo>
                <a:lnTo>
                  <a:pt x="77931" y="1255"/>
                </a:lnTo>
                <a:lnTo>
                  <a:pt x="74394" y="3361"/>
                </a:lnTo>
                <a:lnTo>
                  <a:pt x="63511" y="113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4"/>
          <p:cNvSpPr/>
          <p:nvPr/>
        </p:nvSpPr>
        <p:spPr>
          <a:xfrm>
            <a:off x="7395209" y="317753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11431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5"/>
          <p:cNvSpPr/>
          <p:nvPr/>
        </p:nvSpPr>
        <p:spPr>
          <a:xfrm>
            <a:off x="7395209" y="333755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6"/>
          <p:cNvSpPr/>
          <p:nvPr/>
        </p:nvSpPr>
        <p:spPr>
          <a:xfrm>
            <a:off x="7601593" y="3097529"/>
            <a:ext cx="190912" cy="407896"/>
          </a:xfrm>
          <a:custGeom>
            <a:avLst/>
            <a:gdLst/>
            <a:ahLst/>
            <a:cxnLst/>
            <a:rect l="0" t="0" r="0" b="0"/>
            <a:pathLst>
              <a:path w="190912" h="407896">
                <a:moveTo>
                  <a:pt x="102226" y="0"/>
                </a:moveTo>
                <a:lnTo>
                  <a:pt x="90091" y="12136"/>
                </a:lnTo>
                <a:lnTo>
                  <a:pt x="86516" y="16981"/>
                </a:lnTo>
                <a:lnTo>
                  <a:pt x="82544" y="25751"/>
                </a:lnTo>
                <a:lnTo>
                  <a:pt x="77392" y="37268"/>
                </a:lnTo>
                <a:lnTo>
                  <a:pt x="74240" y="43896"/>
                </a:lnTo>
                <a:lnTo>
                  <a:pt x="69599" y="57204"/>
                </a:lnTo>
                <a:lnTo>
                  <a:pt x="57668" y="95698"/>
                </a:lnTo>
                <a:lnTo>
                  <a:pt x="50931" y="113329"/>
                </a:lnTo>
                <a:lnTo>
                  <a:pt x="43900" y="128892"/>
                </a:lnTo>
                <a:lnTo>
                  <a:pt x="36672" y="143079"/>
                </a:lnTo>
                <a:lnTo>
                  <a:pt x="31854" y="155075"/>
                </a:lnTo>
                <a:lnTo>
                  <a:pt x="28641" y="165614"/>
                </a:lnTo>
                <a:lnTo>
                  <a:pt x="23802" y="187906"/>
                </a:lnTo>
                <a:lnTo>
                  <a:pt x="6684" y="272176"/>
                </a:lnTo>
                <a:lnTo>
                  <a:pt x="4241" y="286861"/>
                </a:lnTo>
                <a:lnTo>
                  <a:pt x="2613" y="299191"/>
                </a:lnTo>
                <a:lnTo>
                  <a:pt x="1528" y="309950"/>
                </a:lnTo>
                <a:lnTo>
                  <a:pt x="804" y="320934"/>
                </a:lnTo>
                <a:lnTo>
                  <a:pt x="322" y="332066"/>
                </a:lnTo>
                <a:lnTo>
                  <a:pt x="0" y="343297"/>
                </a:lnTo>
                <a:lnTo>
                  <a:pt x="1055" y="354595"/>
                </a:lnTo>
                <a:lnTo>
                  <a:pt x="3028" y="365937"/>
                </a:lnTo>
                <a:lnTo>
                  <a:pt x="5615" y="377308"/>
                </a:lnTo>
                <a:lnTo>
                  <a:pt x="9879" y="386159"/>
                </a:lnTo>
                <a:lnTo>
                  <a:pt x="15261" y="393330"/>
                </a:lnTo>
                <a:lnTo>
                  <a:pt x="21390" y="399380"/>
                </a:lnTo>
                <a:lnTo>
                  <a:pt x="28015" y="403413"/>
                </a:lnTo>
                <a:lnTo>
                  <a:pt x="34973" y="406102"/>
                </a:lnTo>
                <a:lnTo>
                  <a:pt x="42151" y="407895"/>
                </a:lnTo>
                <a:lnTo>
                  <a:pt x="50746" y="407820"/>
                </a:lnTo>
                <a:lnTo>
                  <a:pt x="60286" y="406500"/>
                </a:lnTo>
                <a:lnTo>
                  <a:pt x="70456" y="404350"/>
                </a:lnTo>
                <a:lnTo>
                  <a:pt x="78506" y="402917"/>
                </a:lnTo>
                <a:lnTo>
                  <a:pt x="85143" y="401962"/>
                </a:lnTo>
                <a:lnTo>
                  <a:pt x="90838" y="401325"/>
                </a:lnTo>
                <a:lnTo>
                  <a:pt x="98443" y="398360"/>
                </a:lnTo>
                <a:lnTo>
                  <a:pt x="107324" y="393843"/>
                </a:lnTo>
                <a:lnTo>
                  <a:pt x="117056" y="388293"/>
                </a:lnTo>
                <a:lnTo>
                  <a:pt x="124812" y="382052"/>
                </a:lnTo>
                <a:lnTo>
                  <a:pt x="131253" y="375352"/>
                </a:lnTo>
                <a:lnTo>
                  <a:pt x="136818" y="368345"/>
                </a:lnTo>
                <a:lnTo>
                  <a:pt x="141797" y="362403"/>
                </a:lnTo>
                <a:lnTo>
                  <a:pt x="146387" y="357172"/>
                </a:lnTo>
                <a:lnTo>
                  <a:pt x="150717" y="352415"/>
                </a:lnTo>
                <a:lnTo>
                  <a:pt x="162301" y="340356"/>
                </a:lnTo>
                <a:lnTo>
                  <a:pt x="184366" y="317986"/>
                </a:lnTo>
                <a:lnTo>
                  <a:pt x="187467" y="312321"/>
                </a:lnTo>
                <a:lnTo>
                  <a:pt x="189533" y="306004"/>
                </a:lnTo>
                <a:lnTo>
                  <a:pt x="190911" y="299253"/>
                </a:lnTo>
                <a:lnTo>
                  <a:pt x="190560" y="292212"/>
                </a:lnTo>
                <a:lnTo>
                  <a:pt x="189055" y="284978"/>
                </a:lnTo>
                <a:lnTo>
                  <a:pt x="186782" y="277616"/>
                </a:lnTo>
                <a:lnTo>
                  <a:pt x="184257" y="266048"/>
                </a:lnTo>
                <a:lnTo>
                  <a:pt x="183583" y="261186"/>
                </a:lnTo>
                <a:lnTo>
                  <a:pt x="181865" y="257944"/>
                </a:lnTo>
                <a:lnTo>
                  <a:pt x="179449" y="255783"/>
                </a:lnTo>
                <a:lnTo>
                  <a:pt x="176567" y="254342"/>
                </a:lnTo>
                <a:lnTo>
                  <a:pt x="173377" y="253382"/>
                </a:lnTo>
                <a:lnTo>
                  <a:pt x="169980" y="252741"/>
                </a:lnTo>
                <a:lnTo>
                  <a:pt x="166446" y="252314"/>
                </a:lnTo>
                <a:lnTo>
                  <a:pt x="162819" y="252030"/>
                </a:lnTo>
                <a:lnTo>
                  <a:pt x="159131" y="251840"/>
                </a:lnTo>
                <a:lnTo>
                  <a:pt x="151647" y="251629"/>
                </a:lnTo>
                <a:lnTo>
                  <a:pt x="144088" y="251535"/>
                </a:lnTo>
                <a:lnTo>
                  <a:pt x="140294" y="252780"/>
                </a:lnTo>
                <a:lnTo>
                  <a:pt x="136495" y="254881"/>
                </a:lnTo>
                <a:lnTo>
                  <a:pt x="132692" y="257550"/>
                </a:lnTo>
                <a:lnTo>
                  <a:pt x="128887" y="260600"/>
                </a:lnTo>
                <a:lnTo>
                  <a:pt x="125080" y="263904"/>
                </a:lnTo>
                <a:lnTo>
                  <a:pt x="121272" y="267376"/>
                </a:lnTo>
                <a:lnTo>
                  <a:pt x="116194" y="270961"/>
                </a:lnTo>
                <a:lnTo>
                  <a:pt x="110268" y="274621"/>
                </a:lnTo>
                <a:lnTo>
                  <a:pt x="103777" y="278330"/>
                </a:lnTo>
                <a:lnTo>
                  <a:pt x="98181" y="283344"/>
                </a:lnTo>
                <a:lnTo>
                  <a:pt x="93179" y="289226"/>
                </a:lnTo>
                <a:lnTo>
                  <a:pt x="88574" y="295687"/>
                </a:lnTo>
                <a:lnTo>
                  <a:pt x="80425" y="303805"/>
                </a:lnTo>
                <a:lnTo>
                  <a:pt x="69912" y="313027"/>
                </a:lnTo>
                <a:lnTo>
                  <a:pt x="33647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7"/>
          <p:cNvSpPr/>
          <p:nvPr/>
        </p:nvSpPr>
        <p:spPr>
          <a:xfrm>
            <a:off x="7372350" y="3182384"/>
            <a:ext cx="45720" cy="43372"/>
          </a:xfrm>
          <a:custGeom>
            <a:avLst/>
            <a:gdLst/>
            <a:ahLst/>
            <a:cxnLst/>
            <a:rect l="0" t="0" r="0" b="0"/>
            <a:pathLst>
              <a:path w="45720" h="43372">
                <a:moveTo>
                  <a:pt x="45719" y="6585"/>
                </a:moveTo>
                <a:lnTo>
                  <a:pt x="33584" y="518"/>
                </a:lnTo>
                <a:lnTo>
                  <a:pt x="28739" y="0"/>
                </a:lnTo>
                <a:lnTo>
                  <a:pt x="24239" y="925"/>
                </a:lnTo>
                <a:lnTo>
                  <a:pt x="19969" y="2812"/>
                </a:lnTo>
                <a:lnTo>
                  <a:pt x="17122" y="5340"/>
                </a:lnTo>
                <a:lnTo>
                  <a:pt x="15225" y="8295"/>
                </a:lnTo>
                <a:lnTo>
                  <a:pt x="13960" y="11535"/>
                </a:lnTo>
                <a:lnTo>
                  <a:pt x="11847" y="13695"/>
                </a:lnTo>
                <a:lnTo>
                  <a:pt x="9168" y="15135"/>
                </a:lnTo>
                <a:lnTo>
                  <a:pt x="6112" y="16095"/>
                </a:lnTo>
                <a:lnTo>
                  <a:pt x="4074" y="18005"/>
                </a:lnTo>
                <a:lnTo>
                  <a:pt x="2716" y="20549"/>
                </a:lnTo>
                <a:lnTo>
                  <a:pt x="1810" y="23514"/>
                </a:lnTo>
                <a:lnTo>
                  <a:pt x="1207" y="28031"/>
                </a:lnTo>
                <a:lnTo>
                  <a:pt x="805" y="33583"/>
                </a:lnTo>
                <a:lnTo>
                  <a:pt x="536" y="39823"/>
                </a:lnTo>
                <a:lnTo>
                  <a:pt x="358" y="42714"/>
                </a:lnTo>
                <a:lnTo>
                  <a:pt x="238" y="43371"/>
                </a:lnTo>
                <a:lnTo>
                  <a:pt x="158" y="42539"/>
                </a:lnTo>
                <a:lnTo>
                  <a:pt x="1376" y="40715"/>
                </a:lnTo>
                <a:lnTo>
                  <a:pt x="3457" y="38228"/>
                </a:lnTo>
                <a:lnTo>
                  <a:pt x="6114" y="35301"/>
                </a:lnTo>
                <a:lnTo>
                  <a:pt x="21990" y="19045"/>
                </a:lnTo>
                <a:lnTo>
                  <a:pt x="38445" y="2461"/>
                </a:lnTo>
                <a:lnTo>
                  <a:pt x="38330" y="2566"/>
                </a:lnTo>
                <a:lnTo>
                  <a:pt x="29019" y="11859"/>
                </a:lnTo>
                <a:lnTo>
                  <a:pt x="25696" y="13911"/>
                </a:lnTo>
                <a:lnTo>
                  <a:pt x="22211" y="15279"/>
                </a:lnTo>
                <a:lnTo>
                  <a:pt x="18617" y="16191"/>
                </a:lnTo>
                <a:lnTo>
                  <a:pt x="14951" y="18070"/>
                </a:lnTo>
                <a:lnTo>
                  <a:pt x="11238" y="20592"/>
                </a:lnTo>
                <a:lnTo>
                  <a:pt x="0" y="294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8"/>
          <p:cNvSpPr/>
          <p:nvPr/>
        </p:nvSpPr>
        <p:spPr>
          <a:xfrm>
            <a:off x="7864388" y="3154679"/>
            <a:ext cx="212789" cy="296643"/>
          </a:xfrm>
          <a:custGeom>
            <a:avLst/>
            <a:gdLst/>
            <a:ahLst/>
            <a:cxnLst/>
            <a:rect l="0" t="0" r="0" b="0"/>
            <a:pathLst>
              <a:path w="212789" h="296643">
                <a:moveTo>
                  <a:pt x="56602" y="0"/>
                </a:moveTo>
                <a:lnTo>
                  <a:pt x="38398" y="6068"/>
                </a:lnTo>
                <a:lnTo>
                  <a:pt x="31766" y="9126"/>
                </a:lnTo>
                <a:lnTo>
                  <a:pt x="26074" y="12434"/>
                </a:lnTo>
                <a:lnTo>
                  <a:pt x="21010" y="15910"/>
                </a:lnTo>
                <a:lnTo>
                  <a:pt x="17633" y="20766"/>
                </a:lnTo>
                <a:lnTo>
                  <a:pt x="15383" y="26545"/>
                </a:lnTo>
                <a:lnTo>
                  <a:pt x="13883" y="32937"/>
                </a:lnTo>
                <a:lnTo>
                  <a:pt x="11612" y="41008"/>
                </a:lnTo>
                <a:lnTo>
                  <a:pt x="5703" y="60136"/>
                </a:lnTo>
                <a:lnTo>
                  <a:pt x="3619" y="70571"/>
                </a:lnTo>
                <a:lnTo>
                  <a:pt x="2230" y="81337"/>
                </a:lnTo>
                <a:lnTo>
                  <a:pt x="1303" y="92325"/>
                </a:lnTo>
                <a:lnTo>
                  <a:pt x="686" y="104730"/>
                </a:lnTo>
                <a:lnTo>
                  <a:pt x="0" y="132060"/>
                </a:lnTo>
                <a:lnTo>
                  <a:pt x="1087" y="146460"/>
                </a:lnTo>
                <a:lnTo>
                  <a:pt x="3082" y="161141"/>
                </a:lnTo>
                <a:lnTo>
                  <a:pt x="5682" y="176007"/>
                </a:lnTo>
                <a:lnTo>
                  <a:pt x="8685" y="188458"/>
                </a:lnTo>
                <a:lnTo>
                  <a:pt x="11957" y="199299"/>
                </a:lnTo>
                <a:lnTo>
                  <a:pt x="15409" y="209066"/>
                </a:lnTo>
                <a:lnTo>
                  <a:pt x="20250" y="219387"/>
                </a:lnTo>
                <a:lnTo>
                  <a:pt x="26017" y="230079"/>
                </a:lnTo>
                <a:lnTo>
                  <a:pt x="32402" y="241016"/>
                </a:lnTo>
                <a:lnTo>
                  <a:pt x="37928" y="249577"/>
                </a:lnTo>
                <a:lnTo>
                  <a:pt x="42883" y="256555"/>
                </a:lnTo>
                <a:lnTo>
                  <a:pt x="47456" y="262477"/>
                </a:lnTo>
                <a:lnTo>
                  <a:pt x="51775" y="267695"/>
                </a:lnTo>
                <a:lnTo>
                  <a:pt x="55923" y="272443"/>
                </a:lnTo>
                <a:lnTo>
                  <a:pt x="59959" y="276879"/>
                </a:lnTo>
                <a:lnTo>
                  <a:pt x="63921" y="279836"/>
                </a:lnTo>
                <a:lnTo>
                  <a:pt x="67830" y="281808"/>
                </a:lnTo>
                <a:lnTo>
                  <a:pt x="95368" y="291040"/>
                </a:lnTo>
                <a:lnTo>
                  <a:pt x="102766" y="293086"/>
                </a:lnTo>
                <a:lnTo>
                  <a:pt x="108967" y="294451"/>
                </a:lnTo>
                <a:lnTo>
                  <a:pt x="114373" y="295361"/>
                </a:lnTo>
                <a:lnTo>
                  <a:pt x="119245" y="295967"/>
                </a:lnTo>
                <a:lnTo>
                  <a:pt x="123763" y="296372"/>
                </a:lnTo>
                <a:lnTo>
                  <a:pt x="128047" y="296642"/>
                </a:lnTo>
                <a:lnTo>
                  <a:pt x="130901" y="295551"/>
                </a:lnTo>
                <a:lnTo>
                  <a:pt x="132805" y="293554"/>
                </a:lnTo>
                <a:lnTo>
                  <a:pt x="134074" y="290953"/>
                </a:lnTo>
                <a:lnTo>
                  <a:pt x="138870" y="284676"/>
                </a:lnTo>
                <a:lnTo>
                  <a:pt x="145236" y="277653"/>
                </a:lnTo>
                <a:lnTo>
                  <a:pt x="155959" y="266559"/>
                </a:lnTo>
                <a:lnTo>
                  <a:pt x="163414" y="259018"/>
                </a:lnTo>
                <a:lnTo>
                  <a:pt x="167179" y="253959"/>
                </a:lnTo>
                <a:lnTo>
                  <a:pt x="170960" y="248046"/>
                </a:lnTo>
                <a:lnTo>
                  <a:pt x="174751" y="241564"/>
                </a:lnTo>
                <a:lnTo>
                  <a:pt x="178548" y="233433"/>
                </a:lnTo>
                <a:lnTo>
                  <a:pt x="182349" y="224202"/>
                </a:lnTo>
                <a:lnTo>
                  <a:pt x="186153" y="214238"/>
                </a:lnTo>
                <a:lnTo>
                  <a:pt x="191229" y="198705"/>
                </a:lnTo>
                <a:lnTo>
                  <a:pt x="203642" y="157740"/>
                </a:lnTo>
                <a:lnTo>
                  <a:pt x="207969" y="141991"/>
                </a:lnTo>
                <a:lnTo>
                  <a:pt x="210853" y="130220"/>
                </a:lnTo>
                <a:lnTo>
                  <a:pt x="212776" y="121104"/>
                </a:lnTo>
                <a:lnTo>
                  <a:pt x="212788" y="112486"/>
                </a:lnTo>
                <a:lnTo>
                  <a:pt x="211526" y="104201"/>
                </a:lnTo>
                <a:lnTo>
                  <a:pt x="209414" y="96138"/>
                </a:lnTo>
                <a:lnTo>
                  <a:pt x="206737" y="89492"/>
                </a:lnTo>
                <a:lnTo>
                  <a:pt x="203682" y="83791"/>
                </a:lnTo>
                <a:lnTo>
                  <a:pt x="200375" y="78721"/>
                </a:lnTo>
                <a:lnTo>
                  <a:pt x="196900" y="74071"/>
                </a:lnTo>
                <a:lnTo>
                  <a:pt x="193314" y="69701"/>
                </a:lnTo>
                <a:lnTo>
                  <a:pt x="189653" y="65517"/>
                </a:lnTo>
                <a:lnTo>
                  <a:pt x="184673" y="61458"/>
                </a:lnTo>
                <a:lnTo>
                  <a:pt x="178813" y="57483"/>
                </a:lnTo>
                <a:lnTo>
                  <a:pt x="172365" y="53562"/>
                </a:lnTo>
                <a:lnTo>
                  <a:pt x="165528" y="49678"/>
                </a:lnTo>
                <a:lnTo>
                  <a:pt x="151156" y="41976"/>
                </a:lnTo>
                <a:lnTo>
                  <a:pt x="142498" y="38144"/>
                </a:lnTo>
                <a:lnTo>
                  <a:pt x="132916" y="34320"/>
                </a:lnTo>
                <a:lnTo>
                  <a:pt x="45171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9"/>
          <p:cNvSpPr/>
          <p:nvPr/>
        </p:nvSpPr>
        <p:spPr>
          <a:xfrm>
            <a:off x="8195309" y="3201480"/>
            <a:ext cx="44133" cy="33210"/>
          </a:xfrm>
          <a:custGeom>
            <a:avLst/>
            <a:gdLst/>
            <a:ahLst/>
            <a:cxnLst/>
            <a:rect l="0" t="0" r="0" b="0"/>
            <a:pathLst>
              <a:path w="44133" h="33210">
                <a:moveTo>
                  <a:pt x="34291" y="33209"/>
                </a:moveTo>
                <a:lnTo>
                  <a:pt x="34291" y="27142"/>
                </a:lnTo>
                <a:lnTo>
                  <a:pt x="35561" y="22814"/>
                </a:lnTo>
                <a:lnTo>
                  <a:pt x="37677" y="17389"/>
                </a:lnTo>
                <a:lnTo>
                  <a:pt x="44132" y="2568"/>
                </a:lnTo>
                <a:lnTo>
                  <a:pt x="43391" y="1352"/>
                </a:lnTo>
                <a:lnTo>
                  <a:pt x="41628" y="541"/>
                </a:lnTo>
                <a:lnTo>
                  <a:pt x="39182" y="0"/>
                </a:lnTo>
                <a:lnTo>
                  <a:pt x="36281" y="910"/>
                </a:lnTo>
                <a:lnTo>
                  <a:pt x="33078" y="2787"/>
                </a:lnTo>
                <a:lnTo>
                  <a:pt x="29672" y="5308"/>
                </a:lnTo>
                <a:lnTo>
                  <a:pt x="26131" y="6988"/>
                </a:lnTo>
                <a:lnTo>
                  <a:pt x="22501" y="8109"/>
                </a:lnTo>
                <a:lnTo>
                  <a:pt x="18812" y="8856"/>
                </a:lnTo>
                <a:lnTo>
                  <a:pt x="16351" y="10624"/>
                </a:lnTo>
                <a:lnTo>
                  <a:pt x="14710" y="13072"/>
                </a:lnTo>
                <a:lnTo>
                  <a:pt x="13617" y="15974"/>
                </a:lnTo>
                <a:lnTo>
                  <a:pt x="11619" y="17910"/>
                </a:lnTo>
                <a:lnTo>
                  <a:pt x="9016" y="19200"/>
                </a:lnTo>
                <a:lnTo>
                  <a:pt x="6011" y="20059"/>
                </a:lnTo>
                <a:lnTo>
                  <a:pt x="4007" y="21903"/>
                </a:lnTo>
                <a:lnTo>
                  <a:pt x="2671" y="24402"/>
                </a:lnTo>
                <a:lnTo>
                  <a:pt x="0" y="332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0"/>
          <p:cNvSpPr/>
          <p:nvPr/>
        </p:nvSpPr>
        <p:spPr>
          <a:xfrm>
            <a:off x="8218169" y="3343750"/>
            <a:ext cx="32564" cy="26511"/>
          </a:xfrm>
          <a:custGeom>
            <a:avLst/>
            <a:gdLst/>
            <a:ahLst/>
            <a:cxnLst/>
            <a:rect l="0" t="0" r="0" b="0"/>
            <a:pathLst>
              <a:path w="32564" h="26511">
                <a:moveTo>
                  <a:pt x="11431" y="16670"/>
                </a:moveTo>
                <a:lnTo>
                  <a:pt x="11431" y="22737"/>
                </a:lnTo>
                <a:lnTo>
                  <a:pt x="12701" y="24525"/>
                </a:lnTo>
                <a:lnTo>
                  <a:pt x="14817" y="25716"/>
                </a:lnTo>
                <a:lnTo>
                  <a:pt x="17498" y="26510"/>
                </a:lnTo>
                <a:lnTo>
                  <a:pt x="19286" y="25770"/>
                </a:lnTo>
                <a:lnTo>
                  <a:pt x="20477" y="24007"/>
                </a:lnTo>
                <a:lnTo>
                  <a:pt x="21272" y="21561"/>
                </a:lnTo>
                <a:lnTo>
                  <a:pt x="23071" y="18661"/>
                </a:lnTo>
                <a:lnTo>
                  <a:pt x="25541" y="15457"/>
                </a:lnTo>
                <a:lnTo>
                  <a:pt x="28457" y="12051"/>
                </a:lnTo>
                <a:lnTo>
                  <a:pt x="30401" y="8511"/>
                </a:lnTo>
                <a:lnTo>
                  <a:pt x="31698" y="4880"/>
                </a:lnTo>
                <a:lnTo>
                  <a:pt x="32563" y="1190"/>
                </a:lnTo>
                <a:lnTo>
                  <a:pt x="31868" y="0"/>
                </a:lnTo>
                <a:lnTo>
                  <a:pt x="30136" y="476"/>
                </a:lnTo>
                <a:lnTo>
                  <a:pt x="27710" y="2064"/>
                </a:lnTo>
                <a:lnTo>
                  <a:pt x="24824" y="3122"/>
                </a:lnTo>
                <a:lnTo>
                  <a:pt x="21630" y="3828"/>
                </a:lnTo>
                <a:lnTo>
                  <a:pt x="18229" y="4299"/>
                </a:lnTo>
                <a:lnTo>
                  <a:pt x="14693" y="5882"/>
                </a:lnTo>
                <a:lnTo>
                  <a:pt x="11065" y="8208"/>
                </a:lnTo>
                <a:lnTo>
                  <a:pt x="0" y="166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1"/>
          <p:cNvSpPr/>
          <p:nvPr/>
        </p:nvSpPr>
        <p:spPr>
          <a:xfrm>
            <a:off x="8414267" y="3063239"/>
            <a:ext cx="202166" cy="377191"/>
          </a:xfrm>
          <a:custGeom>
            <a:avLst/>
            <a:gdLst/>
            <a:ahLst/>
            <a:cxnLst/>
            <a:rect l="0" t="0" r="0" b="0"/>
            <a:pathLst>
              <a:path w="202166" h="377191">
                <a:moveTo>
                  <a:pt x="78223" y="0"/>
                </a:moveTo>
                <a:lnTo>
                  <a:pt x="66087" y="18204"/>
                </a:lnTo>
                <a:lnTo>
                  <a:pt x="61242" y="26106"/>
                </a:lnTo>
                <a:lnTo>
                  <a:pt x="56743" y="33914"/>
                </a:lnTo>
                <a:lnTo>
                  <a:pt x="48355" y="49363"/>
                </a:lnTo>
                <a:lnTo>
                  <a:pt x="32624" y="79977"/>
                </a:lnTo>
                <a:lnTo>
                  <a:pt x="17286" y="110484"/>
                </a:lnTo>
                <a:lnTo>
                  <a:pt x="14739" y="118106"/>
                </a:lnTo>
                <a:lnTo>
                  <a:pt x="13040" y="125728"/>
                </a:lnTo>
                <a:lnTo>
                  <a:pt x="11907" y="133349"/>
                </a:lnTo>
                <a:lnTo>
                  <a:pt x="7263" y="158750"/>
                </a:lnTo>
                <a:lnTo>
                  <a:pt x="4246" y="174413"/>
                </a:lnTo>
                <a:lnTo>
                  <a:pt x="2235" y="189936"/>
                </a:lnTo>
                <a:lnTo>
                  <a:pt x="894" y="205364"/>
                </a:lnTo>
                <a:lnTo>
                  <a:pt x="0" y="220729"/>
                </a:lnTo>
                <a:lnTo>
                  <a:pt x="675" y="236053"/>
                </a:lnTo>
                <a:lnTo>
                  <a:pt x="2394" y="251349"/>
                </a:lnTo>
                <a:lnTo>
                  <a:pt x="4810" y="266626"/>
                </a:lnTo>
                <a:lnTo>
                  <a:pt x="6421" y="279351"/>
                </a:lnTo>
                <a:lnTo>
                  <a:pt x="7495" y="290374"/>
                </a:lnTo>
                <a:lnTo>
                  <a:pt x="8211" y="300263"/>
                </a:lnTo>
                <a:lnTo>
                  <a:pt x="9958" y="308125"/>
                </a:lnTo>
                <a:lnTo>
                  <a:pt x="12393" y="314637"/>
                </a:lnTo>
                <a:lnTo>
                  <a:pt x="15286" y="320248"/>
                </a:lnTo>
                <a:lnTo>
                  <a:pt x="19755" y="327799"/>
                </a:lnTo>
                <a:lnTo>
                  <a:pt x="31494" y="346349"/>
                </a:lnTo>
                <a:lnTo>
                  <a:pt x="36910" y="352819"/>
                </a:lnTo>
                <a:lnTo>
                  <a:pt x="41791" y="357133"/>
                </a:lnTo>
                <a:lnTo>
                  <a:pt x="46315" y="360009"/>
                </a:lnTo>
                <a:lnTo>
                  <a:pt x="50600" y="361926"/>
                </a:lnTo>
                <a:lnTo>
                  <a:pt x="54727" y="363204"/>
                </a:lnTo>
                <a:lnTo>
                  <a:pt x="58749" y="364056"/>
                </a:lnTo>
                <a:lnTo>
                  <a:pt x="63971" y="365894"/>
                </a:lnTo>
                <a:lnTo>
                  <a:pt x="69991" y="368390"/>
                </a:lnTo>
                <a:lnTo>
                  <a:pt x="76544" y="371323"/>
                </a:lnTo>
                <a:lnTo>
                  <a:pt x="82184" y="373279"/>
                </a:lnTo>
                <a:lnTo>
                  <a:pt x="87214" y="374583"/>
                </a:lnTo>
                <a:lnTo>
                  <a:pt x="91837" y="375452"/>
                </a:lnTo>
                <a:lnTo>
                  <a:pt x="96188" y="374762"/>
                </a:lnTo>
                <a:lnTo>
                  <a:pt x="100359" y="373031"/>
                </a:lnTo>
                <a:lnTo>
                  <a:pt x="104411" y="370607"/>
                </a:lnTo>
                <a:lnTo>
                  <a:pt x="108382" y="368992"/>
                </a:lnTo>
                <a:lnTo>
                  <a:pt x="112298" y="367915"/>
                </a:lnTo>
                <a:lnTo>
                  <a:pt x="116180" y="367196"/>
                </a:lnTo>
                <a:lnTo>
                  <a:pt x="120037" y="365448"/>
                </a:lnTo>
                <a:lnTo>
                  <a:pt x="123879" y="363012"/>
                </a:lnTo>
                <a:lnTo>
                  <a:pt x="127710" y="360118"/>
                </a:lnTo>
                <a:lnTo>
                  <a:pt x="131534" y="356919"/>
                </a:lnTo>
                <a:lnTo>
                  <a:pt x="135353" y="353516"/>
                </a:lnTo>
                <a:lnTo>
                  <a:pt x="139170" y="349977"/>
                </a:lnTo>
                <a:lnTo>
                  <a:pt x="142985" y="345078"/>
                </a:lnTo>
                <a:lnTo>
                  <a:pt x="146797" y="339272"/>
                </a:lnTo>
                <a:lnTo>
                  <a:pt x="150609" y="332862"/>
                </a:lnTo>
                <a:lnTo>
                  <a:pt x="154420" y="327318"/>
                </a:lnTo>
                <a:lnTo>
                  <a:pt x="158231" y="322352"/>
                </a:lnTo>
                <a:lnTo>
                  <a:pt x="162042" y="317772"/>
                </a:lnTo>
                <a:lnTo>
                  <a:pt x="165852" y="312178"/>
                </a:lnTo>
                <a:lnTo>
                  <a:pt x="169662" y="305909"/>
                </a:lnTo>
                <a:lnTo>
                  <a:pt x="173472" y="299189"/>
                </a:lnTo>
                <a:lnTo>
                  <a:pt x="177282" y="289629"/>
                </a:lnTo>
                <a:lnTo>
                  <a:pt x="181092" y="278177"/>
                </a:lnTo>
                <a:lnTo>
                  <a:pt x="184902" y="265461"/>
                </a:lnTo>
                <a:lnTo>
                  <a:pt x="187442" y="254444"/>
                </a:lnTo>
                <a:lnTo>
                  <a:pt x="189136" y="244560"/>
                </a:lnTo>
                <a:lnTo>
                  <a:pt x="190265" y="235430"/>
                </a:lnTo>
                <a:lnTo>
                  <a:pt x="192287" y="228073"/>
                </a:lnTo>
                <a:lnTo>
                  <a:pt x="199932" y="211652"/>
                </a:lnTo>
                <a:lnTo>
                  <a:pt x="202165" y="202864"/>
                </a:lnTo>
                <a:lnTo>
                  <a:pt x="201491" y="198743"/>
                </a:lnTo>
                <a:lnTo>
                  <a:pt x="197355" y="190777"/>
                </a:lnTo>
                <a:lnTo>
                  <a:pt x="194474" y="188145"/>
                </a:lnTo>
                <a:lnTo>
                  <a:pt x="191284" y="186390"/>
                </a:lnTo>
                <a:lnTo>
                  <a:pt x="183105" y="183574"/>
                </a:lnTo>
                <a:lnTo>
                  <a:pt x="181164" y="184613"/>
                </a:lnTo>
                <a:lnTo>
                  <a:pt x="175621" y="189154"/>
                </a:lnTo>
                <a:lnTo>
                  <a:pt x="172365" y="193412"/>
                </a:lnTo>
                <a:lnTo>
                  <a:pt x="168924" y="198792"/>
                </a:lnTo>
                <a:lnTo>
                  <a:pt x="165360" y="204918"/>
                </a:lnTo>
                <a:lnTo>
                  <a:pt x="161714" y="210272"/>
                </a:lnTo>
                <a:lnTo>
                  <a:pt x="158014" y="215112"/>
                </a:lnTo>
                <a:lnTo>
                  <a:pt x="154277" y="219608"/>
                </a:lnTo>
                <a:lnTo>
                  <a:pt x="150515" y="225145"/>
                </a:lnTo>
                <a:lnTo>
                  <a:pt x="146738" y="231377"/>
                </a:lnTo>
                <a:lnTo>
                  <a:pt x="142950" y="238071"/>
                </a:lnTo>
                <a:lnTo>
                  <a:pt x="137884" y="246344"/>
                </a:lnTo>
                <a:lnTo>
                  <a:pt x="125482" y="265696"/>
                </a:lnTo>
                <a:lnTo>
                  <a:pt x="121159" y="274921"/>
                </a:lnTo>
                <a:lnTo>
                  <a:pt x="118277" y="283611"/>
                </a:lnTo>
                <a:lnTo>
                  <a:pt x="116356" y="291944"/>
                </a:lnTo>
                <a:lnTo>
                  <a:pt x="115075" y="302580"/>
                </a:lnTo>
                <a:lnTo>
                  <a:pt x="114221" y="314750"/>
                </a:lnTo>
                <a:lnTo>
                  <a:pt x="113651" y="327943"/>
                </a:lnTo>
                <a:lnTo>
                  <a:pt x="114542" y="339279"/>
                </a:lnTo>
                <a:lnTo>
                  <a:pt x="116405" y="349376"/>
                </a:lnTo>
                <a:lnTo>
                  <a:pt x="123942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2"/>
          <p:cNvSpPr/>
          <p:nvPr/>
        </p:nvSpPr>
        <p:spPr>
          <a:xfrm>
            <a:off x="8686800" y="3057861"/>
            <a:ext cx="240030" cy="377863"/>
          </a:xfrm>
          <a:custGeom>
            <a:avLst/>
            <a:gdLst/>
            <a:ahLst/>
            <a:cxnLst/>
            <a:rect l="0" t="0" r="0" b="0"/>
            <a:pathLst>
              <a:path w="240030" h="377863">
                <a:moveTo>
                  <a:pt x="0" y="51098"/>
                </a:moveTo>
                <a:lnTo>
                  <a:pt x="6067" y="38963"/>
                </a:lnTo>
                <a:lnTo>
                  <a:pt x="12433" y="29618"/>
                </a:lnTo>
                <a:lnTo>
                  <a:pt x="15908" y="25348"/>
                </a:lnTo>
                <a:lnTo>
                  <a:pt x="19495" y="22502"/>
                </a:lnTo>
                <a:lnTo>
                  <a:pt x="23156" y="20604"/>
                </a:lnTo>
                <a:lnTo>
                  <a:pt x="50294" y="11490"/>
                </a:lnTo>
                <a:lnTo>
                  <a:pt x="58929" y="8183"/>
                </a:lnTo>
                <a:lnTo>
                  <a:pt x="67226" y="4708"/>
                </a:lnTo>
                <a:lnTo>
                  <a:pt x="75297" y="1122"/>
                </a:lnTo>
                <a:lnTo>
                  <a:pt x="85758" y="0"/>
                </a:lnTo>
                <a:lnTo>
                  <a:pt x="97811" y="523"/>
                </a:lnTo>
                <a:lnTo>
                  <a:pt x="110928" y="2142"/>
                </a:lnTo>
                <a:lnTo>
                  <a:pt x="120942" y="3221"/>
                </a:lnTo>
                <a:lnTo>
                  <a:pt x="128888" y="3940"/>
                </a:lnTo>
                <a:lnTo>
                  <a:pt x="135455" y="4419"/>
                </a:lnTo>
                <a:lnTo>
                  <a:pt x="141103" y="6009"/>
                </a:lnTo>
                <a:lnTo>
                  <a:pt x="146139" y="8339"/>
                </a:lnTo>
                <a:lnTo>
                  <a:pt x="150766" y="11162"/>
                </a:lnTo>
                <a:lnTo>
                  <a:pt x="155120" y="15584"/>
                </a:lnTo>
                <a:lnTo>
                  <a:pt x="159293" y="21072"/>
                </a:lnTo>
                <a:lnTo>
                  <a:pt x="166047" y="32674"/>
                </a:lnTo>
                <a:lnTo>
                  <a:pt x="169048" y="42063"/>
                </a:lnTo>
                <a:lnTo>
                  <a:pt x="170383" y="53856"/>
                </a:lnTo>
                <a:lnTo>
                  <a:pt x="170738" y="60557"/>
                </a:lnTo>
                <a:lnTo>
                  <a:pt x="169705" y="68834"/>
                </a:lnTo>
                <a:lnTo>
                  <a:pt x="167747" y="78162"/>
                </a:lnTo>
                <a:lnTo>
                  <a:pt x="165171" y="88191"/>
                </a:lnTo>
                <a:lnTo>
                  <a:pt x="158374" y="105037"/>
                </a:lnTo>
                <a:lnTo>
                  <a:pt x="148763" y="126427"/>
                </a:lnTo>
                <a:lnTo>
                  <a:pt x="137275" y="150848"/>
                </a:lnTo>
                <a:lnTo>
                  <a:pt x="128346" y="170938"/>
                </a:lnTo>
                <a:lnTo>
                  <a:pt x="121125" y="188142"/>
                </a:lnTo>
                <a:lnTo>
                  <a:pt x="115039" y="203420"/>
                </a:lnTo>
                <a:lnTo>
                  <a:pt x="105902" y="222496"/>
                </a:lnTo>
                <a:lnTo>
                  <a:pt x="94732" y="244104"/>
                </a:lnTo>
                <a:lnTo>
                  <a:pt x="82204" y="267398"/>
                </a:lnTo>
                <a:lnTo>
                  <a:pt x="71313" y="289279"/>
                </a:lnTo>
                <a:lnTo>
                  <a:pt x="61512" y="310215"/>
                </a:lnTo>
                <a:lnTo>
                  <a:pt x="52437" y="330523"/>
                </a:lnTo>
                <a:lnTo>
                  <a:pt x="47658" y="345332"/>
                </a:lnTo>
                <a:lnTo>
                  <a:pt x="45742" y="356474"/>
                </a:lnTo>
                <a:lnTo>
                  <a:pt x="45725" y="377414"/>
                </a:lnTo>
                <a:lnTo>
                  <a:pt x="48262" y="377862"/>
                </a:lnTo>
                <a:lnTo>
                  <a:pt x="52495" y="376891"/>
                </a:lnTo>
                <a:lnTo>
                  <a:pt x="57856" y="374973"/>
                </a:lnTo>
                <a:lnTo>
                  <a:pt x="62700" y="373695"/>
                </a:lnTo>
                <a:lnTo>
                  <a:pt x="67200" y="372843"/>
                </a:lnTo>
                <a:lnTo>
                  <a:pt x="71470" y="372275"/>
                </a:lnTo>
                <a:lnTo>
                  <a:pt x="76857" y="370626"/>
                </a:lnTo>
                <a:lnTo>
                  <a:pt x="82987" y="368257"/>
                </a:lnTo>
                <a:lnTo>
                  <a:pt x="89614" y="365407"/>
                </a:lnTo>
                <a:lnTo>
                  <a:pt x="99113" y="362237"/>
                </a:lnTo>
                <a:lnTo>
                  <a:pt x="110525" y="358854"/>
                </a:lnTo>
                <a:lnTo>
                  <a:pt x="123214" y="355329"/>
                </a:lnTo>
                <a:lnTo>
                  <a:pt x="134212" y="351709"/>
                </a:lnTo>
                <a:lnTo>
                  <a:pt x="144085" y="348026"/>
                </a:lnTo>
                <a:lnTo>
                  <a:pt x="153206" y="344300"/>
                </a:lnTo>
                <a:lnTo>
                  <a:pt x="163097" y="341816"/>
                </a:lnTo>
                <a:lnTo>
                  <a:pt x="173502" y="340160"/>
                </a:lnTo>
                <a:lnTo>
                  <a:pt x="184247" y="339056"/>
                </a:lnTo>
                <a:lnTo>
                  <a:pt x="192681" y="339590"/>
                </a:lnTo>
                <a:lnTo>
                  <a:pt x="199574" y="341216"/>
                </a:lnTo>
                <a:lnTo>
                  <a:pt x="240029" y="3482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extended ratios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measures of the three angles of a triangle are in the ratio 2 : 3 : 4. Find the measure of each angle.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133600" y="3200400"/>
            <a:ext cx="6248400" cy="2895600"/>
          </a:xfrm>
          <a:prstGeom prst="triangle">
            <a:avLst>
              <a:gd name="adj" fmla="val 930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MARTPenAnnotation216"/>
          <p:cNvSpPr/>
          <p:nvPr/>
        </p:nvSpPr>
        <p:spPr>
          <a:xfrm>
            <a:off x="2960370" y="5751130"/>
            <a:ext cx="342901" cy="295138"/>
          </a:xfrm>
          <a:custGeom>
            <a:avLst/>
            <a:gdLst/>
            <a:ahLst/>
            <a:cxnLst/>
            <a:rect l="0" t="0" r="0" b="0"/>
            <a:pathLst>
              <a:path w="342901" h="295138">
                <a:moveTo>
                  <a:pt x="0" y="169609"/>
                </a:moveTo>
                <a:lnTo>
                  <a:pt x="0" y="159768"/>
                </a:lnTo>
                <a:lnTo>
                  <a:pt x="6068" y="152582"/>
                </a:lnTo>
                <a:lnTo>
                  <a:pt x="7855" y="149368"/>
                </a:lnTo>
                <a:lnTo>
                  <a:pt x="9841" y="142410"/>
                </a:lnTo>
                <a:lnTo>
                  <a:pt x="14110" y="135084"/>
                </a:lnTo>
                <a:lnTo>
                  <a:pt x="20241" y="126325"/>
                </a:lnTo>
                <a:lnTo>
                  <a:pt x="23654" y="120433"/>
                </a:lnTo>
                <a:lnTo>
                  <a:pt x="27199" y="113965"/>
                </a:lnTo>
                <a:lnTo>
                  <a:pt x="44324" y="80591"/>
                </a:lnTo>
                <a:lnTo>
                  <a:pt x="51139" y="70894"/>
                </a:lnTo>
                <a:lnTo>
                  <a:pt x="58223" y="63159"/>
                </a:lnTo>
                <a:lnTo>
                  <a:pt x="65485" y="56732"/>
                </a:lnTo>
                <a:lnTo>
                  <a:pt x="80328" y="42819"/>
                </a:lnTo>
                <a:lnTo>
                  <a:pt x="113631" y="10229"/>
                </a:lnTo>
                <a:lnTo>
                  <a:pt x="119506" y="4371"/>
                </a:lnTo>
                <a:lnTo>
                  <a:pt x="122850" y="2300"/>
                </a:lnTo>
                <a:lnTo>
                  <a:pt x="129953" y="0"/>
                </a:lnTo>
                <a:lnTo>
                  <a:pt x="136165" y="656"/>
                </a:lnTo>
                <a:lnTo>
                  <a:pt x="144117" y="2364"/>
                </a:lnTo>
                <a:lnTo>
                  <a:pt x="153228" y="4773"/>
                </a:lnTo>
                <a:lnTo>
                  <a:pt x="160572" y="6378"/>
                </a:lnTo>
                <a:lnTo>
                  <a:pt x="166738" y="7449"/>
                </a:lnTo>
                <a:lnTo>
                  <a:pt x="176975" y="8638"/>
                </a:lnTo>
                <a:lnTo>
                  <a:pt x="185759" y="9167"/>
                </a:lnTo>
                <a:lnTo>
                  <a:pt x="188609" y="10578"/>
                </a:lnTo>
                <a:lnTo>
                  <a:pt x="190509" y="12788"/>
                </a:lnTo>
                <a:lnTo>
                  <a:pt x="191776" y="15532"/>
                </a:lnTo>
                <a:lnTo>
                  <a:pt x="196570" y="21967"/>
                </a:lnTo>
                <a:lnTo>
                  <a:pt x="202934" y="29060"/>
                </a:lnTo>
                <a:lnTo>
                  <a:pt x="209996" y="36447"/>
                </a:lnTo>
                <a:lnTo>
                  <a:pt x="212387" y="40194"/>
                </a:lnTo>
                <a:lnTo>
                  <a:pt x="215044" y="47745"/>
                </a:lnTo>
                <a:lnTo>
                  <a:pt x="216225" y="55334"/>
                </a:lnTo>
                <a:lnTo>
                  <a:pt x="216540" y="59136"/>
                </a:lnTo>
                <a:lnTo>
                  <a:pt x="216890" y="80293"/>
                </a:lnTo>
                <a:lnTo>
                  <a:pt x="216983" y="94825"/>
                </a:lnTo>
                <a:lnTo>
                  <a:pt x="214505" y="112134"/>
                </a:lnTo>
                <a:lnTo>
                  <a:pt x="210313" y="131292"/>
                </a:lnTo>
                <a:lnTo>
                  <a:pt x="204979" y="151684"/>
                </a:lnTo>
                <a:lnTo>
                  <a:pt x="201422" y="166549"/>
                </a:lnTo>
                <a:lnTo>
                  <a:pt x="199051" y="177730"/>
                </a:lnTo>
                <a:lnTo>
                  <a:pt x="197471" y="186453"/>
                </a:lnTo>
                <a:lnTo>
                  <a:pt x="195147" y="197349"/>
                </a:lnTo>
                <a:lnTo>
                  <a:pt x="189179" y="223001"/>
                </a:lnTo>
                <a:lnTo>
                  <a:pt x="187079" y="233144"/>
                </a:lnTo>
                <a:lnTo>
                  <a:pt x="185679" y="241176"/>
                </a:lnTo>
                <a:lnTo>
                  <a:pt x="184746" y="247801"/>
                </a:lnTo>
                <a:lnTo>
                  <a:pt x="182854" y="253487"/>
                </a:lnTo>
                <a:lnTo>
                  <a:pt x="180322" y="258548"/>
                </a:lnTo>
                <a:lnTo>
                  <a:pt x="174123" y="267558"/>
                </a:lnTo>
                <a:lnTo>
                  <a:pt x="167135" y="275795"/>
                </a:lnTo>
                <a:lnTo>
                  <a:pt x="159795" y="283690"/>
                </a:lnTo>
                <a:lnTo>
                  <a:pt x="150803" y="293039"/>
                </a:lnTo>
                <a:lnTo>
                  <a:pt x="148795" y="293805"/>
                </a:lnTo>
                <a:lnTo>
                  <a:pt x="139902" y="294885"/>
                </a:lnTo>
                <a:lnTo>
                  <a:pt x="132875" y="295137"/>
                </a:lnTo>
                <a:lnTo>
                  <a:pt x="129223" y="293934"/>
                </a:lnTo>
                <a:lnTo>
                  <a:pt x="119286" y="287444"/>
                </a:lnTo>
                <a:lnTo>
                  <a:pt x="111898" y="281221"/>
                </a:lnTo>
                <a:lnTo>
                  <a:pt x="108888" y="278307"/>
                </a:lnTo>
                <a:lnTo>
                  <a:pt x="106882" y="275095"/>
                </a:lnTo>
                <a:lnTo>
                  <a:pt x="104653" y="268139"/>
                </a:lnTo>
                <a:lnTo>
                  <a:pt x="103662" y="260813"/>
                </a:lnTo>
                <a:lnTo>
                  <a:pt x="103398" y="257083"/>
                </a:lnTo>
                <a:lnTo>
                  <a:pt x="104492" y="252055"/>
                </a:lnTo>
                <a:lnTo>
                  <a:pt x="106491" y="246163"/>
                </a:lnTo>
                <a:lnTo>
                  <a:pt x="109094" y="239695"/>
                </a:lnTo>
                <a:lnTo>
                  <a:pt x="113369" y="231573"/>
                </a:lnTo>
                <a:lnTo>
                  <a:pt x="118759" y="222349"/>
                </a:lnTo>
                <a:lnTo>
                  <a:pt x="124893" y="212389"/>
                </a:lnTo>
                <a:lnTo>
                  <a:pt x="130252" y="205749"/>
                </a:lnTo>
                <a:lnTo>
                  <a:pt x="135094" y="201322"/>
                </a:lnTo>
                <a:lnTo>
                  <a:pt x="143862" y="195134"/>
                </a:lnTo>
                <a:lnTo>
                  <a:pt x="151991" y="188150"/>
                </a:lnTo>
                <a:lnTo>
                  <a:pt x="155938" y="185780"/>
                </a:lnTo>
                <a:lnTo>
                  <a:pt x="163709" y="183147"/>
                </a:lnTo>
                <a:lnTo>
                  <a:pt x="171396" y="181976"/>
                </a:lnTo>
                <a:lnTo>
                  <a:pt x="175224" y="181664"/>
                </a:lnTo>
                <a:lnTo>
                  <a:pt x="193024" y="181317"/>
                </a:lnTo>
                <a:lnTo>
                  <a:pt x="204882" y="181224"/>
                </a:lnTo>
                <a:lnTo>
                  <a:pt x="215328" y="182433"/>
                </a:lnTo>
                <a:lnTo>
                  <a:pt x="224832" y="184508"/>
                </a:lnTo>
                <a:lnTo>
                  <a:pt x="233708" y="187162"/>
                </a:lnTo>
                <a:lnTo>
                  <a:pt x="240895" y="188931"/>
                </a:lnTo>
                <a:lnTo>
                  <a:pt x="246957" y="190111"/>
                </a:lnTo>
                <a:lnTo>
                  <a:pt x="252268" y="190897"/>
                </a:lnTo>
                <a:lnTo>
                  <a:pt x="261555" y="195157"/>
                </a:lnTo>
                <a:lnTo>
                  <a:pt x="265810" y="198071"/>
                </a:lnTo>
                <a:lnTo>
                  <a:pt x="273924" y="201309"/>
                </a:lnTo>
                <a:lnTo>
                  <a:pt x="277866" y="202173"/>
                </a:lnTo>
                <a:lnTo>
                  <a:pt x="283034" y="205288"/>
                </a:lnTo>
                <a:lnTo>
                  <a:pt x="289019" y="209905"/>
                </a:lnTo>
                <a:lnTo>
                  <a:pt x="304740" y="223430"/>
                </a:lnTo>
                <a:lnTo>
                  <a:pt x="313531" y="231841"/>
                </a:lnTo>
                <a:lnTo>
                  <a:pt x="316970" y="233957"/>
                </a:lnTo>
                <a:lnTo>
                  <a:pt x="320534" y="235367"/>
                </a:lnTo>
                <a:lnTo>
                  <a:pt x="342900" y="238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7"/>
          <p:cNvSpPr/>
          <p:nvPr/>
        </p:nvSpPr>
        <p:spPr>
          <a:xfrm>
            <a:off x="7658100" y="3408111"/>
            <a:ext cx="262688" cy="398079"/>
          </a:xfrm>
          <a:custGeom>
            <a:avLst/>
            <a:gdLst/>
            <a:ahLst/>
            <a:cxnLst/>
            <a:rect l="0" t="0" r="0" b="0"/>
            <a:pathLst>
              <a:path w="262688" h="398079">
                <a:moveTo>
                  <a:pt x="0" y="146618"/>
                </a:moveTo>
                <a:lnTo>
                  <a:pt x="0" y="108791"/>
                </a:lnTo>
                <a:lnTo>
                  <a:pt x="1270" y="104890"/>
                </a:lnTo>
                <a:lnTo>
                  <a:pt x="6067" y="97169"/>
                </a:lnTo>
                <a:lnTo>
                  <a:pt x="12433" y="86118"/>
                </a:lnTo>
                <a:lnTo>
                  <a:pt x="19495" y="74009"/>
                </a:lnTo>
                <a:lnTo>
                  <a:pt x="26868" y="64394"/>
                </a:lnTo>
                <a:lnTo>
                  <a:pt x="34377" y="52501"/>
                </a:lnTo>
                <a:lnTo>
                  <a:pt x="38158" y="45774"/>
                </a:lnTo>
                <a:lnTo>
                  <a:pt x="44489" y="38749"/>
                </a:lnTo>
                <a:lnTo>
                  <a:pt x="52520" y="31525"/>
                </a:lnTo>
                <a:lnTo>
                  <a:pt x="61683" y="24170"/>
                </a:lnTo>
                <a:lnTo>
                  <a:pt x="69061" y="19266"/>
                </a:lnTo>
                <a:lnTo>
                  <a:pt x="75251" y="15997"/>
                </a:lnTo>
                <a:lnTo>
                  <a:pt x="80647" y="13817"/>
                </a:lnTo>
                <a:lnTo>
                  <a:pt x="86784" y="11095"/>
                </a:lnTo>
                <a:lnTo>
                  <a:pt x="100377" y="4682"/>
                </a:lnTo>
                <a:lnTo>
                  <a:pt x="107558" y="2464"/>
                </a:lnTo>
                <a:lnTo>
                  <a:pt x="114886" y="986"/>
                </a:lnTo>
                <a:lnTo>
                  <a:pt x="122311" y="0"/>
                </a:lnTo>
                <a:lnTo>
                  <a:pt x="127260" y="613"/>
                </a:lnTo>
                <a:lnTo>
                  <a:pt x="130560" y="2291"/>
                </a:lnTo>
                <a:lnTo>
                  <a:pt x="132760" y="4680"/>
                </a:lnTo>
                <a:lnTo>
                  <a:pt x="138591" y="14108"/>
                </a:lnTo>
                <a:lnTo>
                  <a:pt x="141923" y="20178"/>
                </a:lnTo>
                <a:lnTo>
                  <a:pt x="144146" y="26765"/>
                </a:lnTo>
                <a:lnTo>
                  <a:pt x="145627" y="33696"/>
                </a:lnTo>
                <a:lnTo>
                  <a:pt x="146615" y="40857"/>
                </a:lnTo>
                <a:lnTo>
                  <a:pt x="147273" y="49441"/>
                </a:lnTo>
                <a:lnTo>
                  <a:pt x="147711" y="58973"/>
                </a:lnTo>
                <a:lnTo>
                  <a:pt x="148004" y="69138"/>
                </a:lnTo>
                <a:lnTo>
                  <a:pt x="146930" y="79725"/>
                </a:lnTo>
                <a:lnTo>
                  <a:pt x="144943" y="90593"/>
                </a:lnTo>
                <a:lnTo>
                  <a:pt x="142348" y="101648"/>
                </a:lnTo>
                <a:lnTo>
                  <a:pt x="139348" y="112828"/>
                </a:lnTo>
                <a:lnTo>
                  <a:pt x="132629" y="135411"/>
                </a:lnTo>
                <a:lnTo>
                  <a:pt x="131599" y="140416"/>
                </a:lnTo>
                <a:lnTo>
                  <a:pt x="132182" y="141214"/>
                </a:lnTo>
                <a:lnTo>
                  <a:pt x="139072" y="133587"/>
                </a:lnTo>
                <a:lnTo>
                  <a:pt x="152777" y="119632"/>
                </a:lnTo>
                <a:lnTo>
                  <a:pt x="157731" y="115928"/>
                </a:lnTo>
                <a:lnTo>
                  <a:pt x="163574" y="112188"/>
                </a:lnTo>
                <a:lnTo>
                  <a:pt x="170009" y="108425"/>
                </a:lnTo>
                <a:lnTo>
                  <a:pt x="176839" y="104646"/>
                </a:lnTo>
                <a:lnTo>
                  <a:pt x="191202" y="97061"/>
                </a:lnTo>
                <a:lnTo>
                  <a:pt x="198587" y="95800"/>
                </a:lnTo>
                <a:lnTo>
                  <a:pt x="206051" y="96230"/>
                </a:lnTo>
                <a:lnTo>
                  <a:pt x="213568" y="97786"/>
                </a:lnTo>
                <a:lnTo>
                  <a:pt x="219848" y="100093"/>
                </a:lnTo>
                <a:lnTo>
                  <a:pt x="225305" y="102902"/>
                </a:lnTo>
                <a:lnTo>
                  <a:pt x="230213" y="106044"/>
                </a:lnTo>
                <a:lnTo>
                  <a:pt x="234755" y="109409"/>
                </a:lnTo>
                <a:lnTo>
                  <a:pt x="239053" y="112922"/>
                </a:lnTo>
                <a:lnTo>
                  <a:pt x="247215" y="120212"/>
                </a:lnTo>
                <a:lnTo>
                  <a:pt x="255077" y="127686"/>
                </a:lnTo>
                <a:lnTo>
                  <a:pt x="257681" y="131457"/>
                </a:lnTo>
                <a:lnTo>
                  <a:pt x="260574" y="139033"/>
                </a:lnTo>
                <a:lnTo>
                  <a:pt x="261346" y="146641"/>
                </a:lnTo>
                <a:lnTo>
                  <a:pt x="261861" y="156794"/>
                </a:lnTo>
                <a:lnTo>
                  <a:pt x="262584" y="188580"/>
                </a:lnTo>
                <a:lnTo>
                  <a:pt x="262687" y="197453"/>
                </a:lnTo>
                <a:lnTo>
                  <a:pt x="261484" y="205908"/>
                </a:lnTo>
                <a:lnTo>
                  <a:pt x="259412" y="214085"/>
                </a:lnTo>
                <a:lnTo>
                  <a:pt x="246963" y="251526"/>
                </a:lnTo>
                <a:lnTo>
                  <a:pt x="242112" y="262277"/>
                </a:lnTo>
                <a:lnTo>
                  <a:pt x="236338" y="273254"/>
                </a:lnTo>
                <a:lnTo>
                  <a:pt x="229948" y="284382"/>
                </a:lnTo>
                <a:lnTo>
                  <a:pt x="219463" y="303520"/>
                </a:lnTo>
                <a:lnTo>
                  <a:pt x="214888" y="312180"/>
                </a:lnTo>
                <a:lnTo>
                  <a:pt x="210568" y="319223"/>
                </a:lnTo>
                <a:lnTo>
                  <a:pt x="202382" y="330435"/>
                </a:lnTo>
                <a:lnTo>
                  <a:pt x="197152" y="335203"/>
                </a:lnTo>
                <a:lnTo>
                  <a:pt x="191124" y="339651"/>
                </a:lnTo>
                <a:lnTo>
                  <a:pt x="184567" y="343887"/>
                </a:lnTo>
                <a:lnTo>
                  <a:pt x="178923" y="347981"/>
                </a:lnTo>
                <a:lnTo>
                  <a:pt x="173893" y="351980"/>
                </a:lnTo>
                <a:lnTo>
                  <a:pt x="169268" y="355916"/>
                </a:lnTo>
                <a:lnTo>
                  <a:pt x="164915" y="359810"/>
                </a:lnTo>
                <a:lnTo>
                  <a:pt x="156692" y="367524"/>
                </a:lnTo>
                <a:lnTo>
                  <a:pt x="150181" y="371359"/>
                </a:lnTo>
                <a:lnTo>
                  <a:pt x="142031" y="375185"/>
                </a:lnTo>
                <a:lnTo>
                  <a:pt x="132788" y="379006"/>
                </a:lnTo>
                <a:lnTo>
                  <a:pt x="124084" y="381554"/>
                </a:lnTo>
                <a:lnTo>
                  <a:pt x="115743" y="383252"/>
                </a:lnTo>
                <a:lnTo>
                  <a:pt x="107642" y="384384"/>
                </a:lnTo>
                <a:lnTo>
                  <a:pt x="100971" y="386409"/>
                </a:lnTo>
                <a:lnTo>
                  <a:pt x="95254" y="389029"/>
                </a:lnTo>
                <a:lnTo>
                  <a:pt x="90172" y="392045"/>
                </a:lnTo>
                <a:lnTo>
                  <a:pt x="85514" y="394056"/>
                </a:lnTo>
                <a:lnTo>
                  <a:pt x="81140" y="395397"/>
                </a:lnTo>
                <a:lnTo>
                  <a:pt x="68579" y="3980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8"/>
          <p:cNvSpPr/>
          <p:nvPr/>
        </p:nvSpPr>
        <p:spPr>
          <a:xfrm>
            <a:off x="7806690" y="5760719"/>
            <a:ext cx="262890" cy="152728"/>
          </a:xfrm>
          <a:custGeom>
            <a:avLst/>
            <a:gdLst/>
            <a:ahLst/>
            <a:cxnLst/>
            <a:rect l="0" t="0" r="0" b="0"/>
            <a:pathLst>
              <a:path w="262890" h="152728">
                <a:moveTo>
                  <a:pt x="0" y="0"/>
                </a:moveTo>
                <a:lnTo>
                  <a:pt x="9841" y="9841"/>
                </a:lnTo>
                <a:lnTo>
                  <a:pt x="74926" y="106745"/>
                </a:lnTo>
                <a:lnTo>
                  <a:pt x="85511" y="120694"/>
                </a:lnTo>
                <a:lnTo>
                  <a:pt x="93837" y="129992"/>
                </a:lnTo>
                <a:lnTo>
                  <a:pt x="100658" y="136192"/>
                </a:lnTo>
                <a:lnTo>
                  <a:pt x="105205" y="141595"/>
                </a:lnTo>
                <a:lnTo>
                  <a:pt x="108236" y="146467"/>
                </a:lnTo>
                <a:lnTo>
                  <a:pt x="110257" y="150985"/>
                </a:lnTo>
                <a:lnTo>
                  <a:pt x="114145" y="152727"/>
                </a:lnTo>
                <a:lnTo>
                  <a:pt x="119276" y="152618"/>
                </a:lnTo>
                <a:lnTo>
                  <a:pt x="133627" y="149386"/>
                </a:lnTo>
                <a:lnTo>
                  <a:pt x="138976" y="148944"/>
                </a:lnTo>
                <a:lnTo>
                  <a:pt x="142181" y="148826"/>
                </a:lnTo>
                <a:lnTo>
                  <a:pt x="144317" y="147478"/>
                </a:lnTo>
                <a:lnTo>
                  <a:pt x="145741" y="145309"/>
                </a:lnTo>
                <a:lnTo>
                  <a:pt x="146691" y="142593"/>
                </a:lnTo>
                <a:lnTo>
                  <a:pt x="151134" y="138242"/>
                </a:lnTo>
                <a:lnTo>
                  <a:pt x="157906" y="132801"/>
                </a:lnTo>
                <a:lnTo>
                  <a:pt x="166231" y="126634"/>
                </a:lnTo>
                <a:lnTo>
                  <a:pt x="171780" y="121253"/>
                </a:lnTo>
                <a:lnTo>
                  <a:pt x="175480" y="116395"/>
                </a:lnTo>
                <a:lnTo>
                  <a:pt x="177946" y="111887"/>
                </a:lnTo>
                <a:lnTo>
                  <a:pt x="180861" y="107611"/>
                </a:lnTo>
                <a:lnTo>
                  <a:pt x="184074" y="103491"/>
                </a:lnTo>
                <a:lnTo>
                  <a:pt x="187486" y="99474"/>
                </a:lnTo>
                <a:lnTo>
                  <a:pt x="191031" y="95527"/>
                </a:lnTo>
                <a:lnTo>
                  <a:pt x="198356" y="87753"/>
                </a:lnTo>
                <a:lnTo>
                  <a:pt x="200817" y="83902"/>
                </a:lnTo>
                <a:lnTo>
                  <a:pt x="202458" y="80065"/>
                </a:lnTo>
                <a:lnTo>
                  <a:pt x="203552" y="76237"/>
                </a:lnTo>
                <a:lnTo>
                  <a:pt x="205551" y="72414"/>
                </a:lnTo>
                <a:lnTo>
                  <a:pt x="208154" y="68597"/>
                </a:lnTo>
                <a:lnTo>
                  <a:pt x="211159" y="64781"/>
                </a:lnTo>
                <a:lnTo>
                  <a:pt x="214432" y="60967"/>
                </a:lnTo>
                <a:lnTo>
                  <a:pt x="217885" y="57155"/>
                </a:lnTo>
                <a:lnTo>
                  <a:pt x="225108" y="49532"/>
                </a:lnTo>
                <a:lnTo>
                  <a:pt x="232551" y="41911"/>
                </a:lnTo>
                <a:lnTo>
                  <a:pt x="236314" y="36831"/>
                </a:lnTo>
                <a:lnTo>
                  <a:pt x="240092" y="30904"/>
                </a:lnTo>
                <a:lnTo>
                  <a:pt x="243881" y="24413"/>
                </a:lnTo>
                <a:lnTo>
                  <a:pt x="247678" y="20085"/>
                </a:lnTo>
                <a:lnTo>
                  <a:pt x="251478" y="17200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9"/>
          <p:cNvSpPr/>
          <p:nvPr/>
        </p:nvSpPr>
        <p:spPr>
          <a:xfrm>
            <a:off x="7909559" y="5680709"/>
            <a:ext cx="331471" cy="228601"/>
          </a:xfrm>
          <a:custGeom>
            <a:avLst/>
            <a:gdLst/>
            <a:ahLst/>
            <a:cxnLst/>
            <a:rect l="0" t="0" r="0" b="0"/>
            <a:pathLst>
              <a:path w="331471" h="228601">
                <a:moveTo>
                  <a:pt x="0" y="0"/>
                </a:moveTo>
                <a:lnTo>
                  <a:pt x="18204" y="6068"/>
                </a:lnTo>
                <a:lnTo>
                  <a:pt x="24836" y="9125"/>
                </a:lnTo>
                <a:lnTo>
                  <a:pt x="30527" y="12434"/>
                </a:lnTo>
                <a:lnTo>
                  <a:pt x="35592" y="15909"/>
                </a:lnTo>
                <a:lnTo>
                  <a:pt x="46588" y="22037"/>
                </a:lnTo>
                <a:lnTo>
                  <a:pt x="105441" y="52472"/>
                </a:lnTo>
                <a:lnTo>
                  <a:pt x="116013" y="57842"/>
                </a:lnTo>
                <a:lnTo>
                  <a:pt x="126873" y="65231"/>
                </a:lnTo>
                <a:lnTo>
                  <a:pt x="137922" y="73968"/>
                </a:lnTo>
                <a:lnTo>
                  <a:pt x="149098" y="83602"/>
                </a:lnTo>
                <a:lnTo>
                  <a:pt x="159089" y="92564"/>
                </a:lnTo>
                <a:lnTo>
                  <a:pt x="176963" y="109297"/>
                </a:lnTo>
                <a:lnTo>
                  <a:pt x="185286" y="116045"/>
                </a:lnTo>
                <a:lnTo>
                  <a:pt x="193374" y="121813"/>
                </a:lnTo>
                <a:lnTo>
                  <a:pt x="201306" y="126929"/>
                </a:lnTo>
                <a:lnTo>
                  <a:pt x="214214" y="136689"/>
                </a:lnTo>
                <a:lnTo>
                  <a:pt x="248877" y="164468"/>
                </a:lnTo>
                <a:lnTo>
                  <a:pt x="272749" y="184434"/>
                </a:lnTo>
                <a:lnTo>
                  <a:pt x="280893" y="191536"/>
                </a:lnTo>
                <a:lnTo>
                  <a:pt x="288862" y="197541"/>
                </a:lnTo>
                <a:lnTo>
                  <a:pt x="296715" y="202814"/>
                </a:lnTo>
                <a:lnTo>
                  <a:pt x="304490" y="207600"/>
                </a:lnTo>
                <a:lnTo>
                  <a:pt x="310943" y="210790"/>
                </a:lnTo>
                <a:lnTo>
                  <a:pt x="316516" y="212917"/>
                </a:lnTo>
                <a:lnTo>
                  <a:pt x="331470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0"/>
          <p:cNvSpPr/>
          <p:nvPr/>
        </p:nvSpPr>
        <p:spPr>
          <a:xfrm>
            <a:off x="3097530" y="2971800"/>
            <a:ext cx="11431" cy="560071"/>
          </a:xfrm>
          <a:custGeom>
            <a:avLst/>
            <a:gdLst/>
            <a:ahLst/>
            <a:cxnLst/>
            <a:rect l="0" t="0" r="0" b="0"/>
            <a:pathLst>
              <a:path w="11431" h="560071">
                <a:moveTo>
                  <a:pt x="0" y="0"/>
                </a:moveTo>
                <a:lnTo>
                  <a:pt x="0" y="50021"/>
                </a:lnTo>
                <a:lnTo>
                  <a:pt x="1270" y="63827"/>
                </a:lnTo>
                <a:lnTo>
                  <a:pt x="3386" y="76841"/>
                </a:lnTo>
                <a:lnTo>
                  <a:pt x="6067" y="89327"/>
                </a:lnTo>
                <a:lnTo>
                  <a:pt x="7855" y="100191"/>
                </a:lnTo>
                <a:lnTo>
                  <a:pt x="9046" y="109974"/>
                </a:lnTo>
                <a:lnTo>
                  <a:pt x="9841" y="119036"/>
                </a:lnTo>
                <a:lnTo>
                  <a:pt x="10724" y="169744"/>
                </a:lnTo>
                <a:lnTo>
                  <a:pt x="11290" y="265798"/>
                </a:lnTo>
                <a:lnTo>
                  <a:pt x="10067" y="283879"/>
                </a:lnTo>
                <a:lnTo>
                  <a:pt x="7981" y="303552"/>
                </a:lnTo>
                <a:lnTo>
                  <a:pt x="5320" y="324288"/>
                </a:lnTo>
                <a:lnTo>
                  <a:pt x="4817" y="340652"/>
                </a:lnTo>
                <a:lnTo>
                  <a:pt x="5751" y="354101"/>
                </a:lnTo>
                <a:lnTo>
                  <a:pt x="7644" y="365607"/>
                </a:lnTo>
                <a:lnTo>
                  <a:pt x="8906" y="377088"/>
                </a:lnTo>
                <a:lnTo>
                  <a:pt x="9747" y="388552"/>
                </a:lnTo>
                <a:lnTo>
                  <a:pt x="10308" y="400005"/>
                </a:lnTo>
                <a:lnTo>
                  <a:pt x="11282" y="513748"/>
                </a:lnTo>
                <a:lnTo>
                  <a:pt x="11430" y="5600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1"/>
          <p:cNvSpPr/>
          <p:nvPr/>
        </p:nvSpPr>
        <p:spPr>
          <a:xfrm>
            <a:off x="3351452" y="2983229"/>
            <a:ext cx="258687" cy="467945"/>
          </a:xfrm>
          <a:custGeom>
            <a:avLst/>
            <a:gdLst/>
            <a:ahLst/>
            <a:cxnLst/>
            <a:rect l="0" t="0" r="0" b="0"/>
            <a:pathLst>
              <a:path w="258687" h="467945">
                <a:moveTo>
                  <a:pt x="134698" y="0"/>
                </a:moveTo>
                <a:lnTo>
                  <a:pt x="122562" y="0"/>
                </a:lnTo>
                <a:lnTo>
                  <a:pt x="118987" y="1271"/>
                </a:lnTo>
                <a:lnTo>
                  <a:pt x="116604" y="3387"/>
                </a:lnTo>
                <a:lnTo>
                  <a:pt x="112686" y="9126"/>
                </a:lnTo>
                <a:lnTo>
                  <a:pt x="106711" y="15910"/>
                </a:lnTo>
                <a:lnTo>
                  <a:pt x="84072" y="39004"/>
                </a:lnTo>
                <a:lnTo>
                  <a:pt x="75547" y="48863"/>
                </a:lnTo>
                <a:lnTo>
                  <a:pt x="67324" y="59245"/>
                </a:lnTo>
                <a:lnTo>
                  <a:pt x="59302" y="69977"/>
                </a:lnTo>
                <a:lnTo>
                  <a:pt x="51414" y="79672"/>
                </a:lnTo>
                <a:lnTo>
                  <a:pt x="43615" y="88675"/>
                </a:lnTo>
                <a:lnTo>
                  <a:pt x="35876" y="97216"/>
                </a:lnTo>
                <a:lnTo>
                  <a:pt x="29447" y="105451"/>
                </a:lnTo>
                <a:lnTo>
                  <a:pt x="23890" y="113481"/>
                </a:lnTo>
                <a:lnTo>
                  <a:pt x="18916" y="121374"/>
                </a:lnTo>
                <a:lnTo>
                  <a:pt x="14330" y="129176"/>
                </a:lnTo>
                <a:lnTo>
                  <a:pt x="10002" y="136918"/>
                </a:lnTo>
                <a:lnTo>
                  <a:pt x="5847" y="144619"/>
                </a:lnTo>
                <a:lnTo>
                  <a:pt x="3077" y="152292"/>
                </a:lnTo>
                <a:lnTo>
                  <a:pt x="1231" y="159949"/>
                </a:lnTo>
                <a:lnTo>
                  <a:pt x="0" y="167593"/>
                </a:lnTo>
                <a:lnTo>
                  <a:pt x="449" y="172688"/>
                </a:lnTo>
                <a:lnTo>
                  <a:pt x="2018" y="176086"/>
                </a:lnTo>
                <a:lnTo>
                  <a:pt x="4335" y="178351"/>
                </a:lnTo>
                <a:lnTo>
                  <a:pt x="5879" y="181131"/>
                </a:lnTo>
                <a:lnTo>
                  <a:pt x="9322" y="191111"/>
                </a:lnTo>
                <a:lnTo>
                  <a:pt x="14628" y="198392"/>
                </a:lnTo>
                <a:lnTo>
                  <a:pt x="19091" y="202111"/>
                </a:lnTo>
                <a:lnTo>
                  <a:pt x="24607" y="205861"/>
                </a:lnTo>
                <a:lnTo>
                  <a:pt x="30824" y="209631"/>
                </a:lnTo>
                <a:lnTo>
                  <a:pt x="37508" y="212144"/>
                </a:lnTo>
                <a:lnTo>
                  <a:pt x="44505" y="213820"/>
                </a:lnTo>
                <a:lnTo>
                  <a:pt x="51709" y="214937"/>
                </a:lnTo>
                <a:lnTo>
                  <a:pt x="59052" y="216951"/>
                </a:lnTo>
                <a:lnTo>
                  <a:pt x="66487" y="219564"/>
                </a:lnTo>
                <a:lnTo>
                  <a:pt x="73984" y="222576"/>
                </a:lnTo>
                <a:lnTo>
                  <a:pt x="102634" y="232696"/>
                </a:lnTo>
                <a:lnTo>
                  <a:pt x="120942" y="238951"/>
                </a:lnTo>
                <a:lnTo>
                  <a:pt x="135687" y="244391"/>
                </a:lnTo>
                <a:lnTo>
                  <a:pt x="148057" y="249287"/>
                </a:lnTo>
                <a:lnTo>
                  <a:pt x="158844" y="253822"/>
                </a:lnTo>
                <a:lnTo>
                  <a:pt x="167305" y="258115"/>
                </a:lnTo>
                <a:lnTo>
                  <a:pt x="174216" y="262246"/>
                </a:lnTo>
                <a:lnTo>
                  <a:pt x="180093" y="266271"/>
                </a:lnTo>
                <a:lnTo>
                  <a:pt x="187821" y="272764"/>
                </a:lnTo>
                <a:lnTo>
                  <a:pt x="196783" y="280903"/>
                </a:lnTo>
                <a:lnTo>
                  <a:pt x="206568" y="290139"/>
                </a:lnTo>
                <a:lnTo>
                  <a:pt x="214361" y="298836"/>
                </a:lnTo>
                <a:lnTo>
                  <a:pt x="220827" y="307174"/>
                </a:lnTo>
                <a:lnTo>
                  <a:pt x="226407" y="315273"/>
                </a:lnTo>
                <a:lnTo>
                  <a:pt x="230127" y="324482"/>
                </a:lnTo>
                <a:lnTo>
                  <a:pt x="232607" y="334432"/>
                </a:lnTo>
                <a:lnTo>
                  <a:pt x="234261" y="344874"/>
                </a:lnTo>
                <a:lnTo>
                  <a:pt x="235363" y="354376"/>
                </a:lnTo>
                <a:lnTo>
                  <a:pt x="236098" y="363251"/>
                </a:lnTo>
                <a:lnTo>
                  <a:pt x="236588" y="371708"/>
                </a:lnTo>
                <a:lnTo>
                  <a:pt x="235644" y="379885"/>
                </a:lnTo>
                <a:lnTo>
                  <a:pt x="233746" y="387877"/>
                </a:lnTo>
                <a:lnTo>
                  <a:pt x="231210" y="395744"/>
                </a:lnTo>
                <a:lnTo>
                  <a:pt x="228249" y="403530"/>
                </a:lnTo>
                <a:lnTo>
                  <a:pt x="225005" y="411260"/>
                </a:lnTo>
                <a:lnTo>
                  <a:pt x="218014" y="425352"/>
                </a:lnTo>
                <a:lnTo>
                  <a:pt x="210674" y="435849"/>
                </a:lnTo>
                <a:lnTo>
                  <a:pt x="203178" y="444748"/>
                </a:lnTo>
                <a:lnTo>
                  <a:pt x="199401" y="448899"/>
                </a:lnTo>
                <a:lnTo>
                  <a:pt x="194343" y="452936"/>
                </a:lnTo>
                <a:lnTo>
                  <a:pt x="188431" y="456897"/>
                </a:lnTo>
                <a:lnTo>
                  <a:pt x="181950" y="460809"/>
                </a:lnTo>
                <a:lnTo>
                  <a:pt x="176359" y="463416"/>
                </a:lnTo>
                <a:lnTo>
                  <a:pt x="171362" y="465154"/>
                </a:lnTo>
                <a:lnTo>
                  <a:pt x="166760" y="466313"/>
                </a:lnTo>
                <a:lnTo>
                  <a:pt x="162423" y="467085"/>
                </a:lnTo>
                <a:lnTo>
                  <a:pt x="158261" y="467600"/>
                </a:lnTo>
                <a:lnTo>
                  <a:pt x="154216" y="467944"/>
                </a:lnTo>
                <a:lnTo>
                  <a:pt x="150250" y="466903"/>
                </a:lnTo>
                <a:lnTo>
                  <a:pt x="142457" y="462359"/>
                </a:lnTo>
                <a:lnTo>
                  <a:pt x="134759" y="456107"/>
                </a:lnTo>
                <a:lnTo>
                  <a:pt x="127105" y="449094"/>
                </a:lnTo>
                <a:lnTo>
                  <a:pt x="119470" y="441744"/>
                </a:lnTo>
                <a:lnTo>
                  <a:pt x="115656" y="434196"/>
                </a:lnTo>
                <a:lnTo>
                  <a:pt x="111843" y="424085"/>
                </a:lnTo>
                <a:lnTo>
                  <a:pt x="108031" y="412263"/>
                </a:lnTo>
                <a:lnTo>
                  <a:pt x="106760" y="401842"/>
                </a:lnTo>
                <a:lnTo>
                  <a:pt x="107183" y="392355"/>
                </a:lnTo>
                <a:lnTo>
                  <a:pt x="108734" y="383490"/>
                </a:lnTo>
                <a:lnTo>
                  <a:pt x="109769" y="373770"/>
                </a:lnTo>
                <a:lnTo>
                  <a:pt x="110458" y="363480"/>
                </a:lnTo>
                <a:lnTo>
                  <a:pt x="110918" y="352810"/>
                </a:lnTo>
                <a:lnTo>
                  <a:pt x="112495" y="341887"/>
                </a:lnTo>
                <a:lnTo>
                  <a:pt x="114816" y="330795"/>
                </a:lnTo>
                <a:lnTo>
                  <a:pt x="117633" y="319590"/>
                </a:lnTo>
                <a:lnTo>
                  <a:pt x="122051" y="308310"/>
                </a:lnTo>
                <a:lnTo>
                  <a:pt x="127537" y="296980"/>
                </a:lnTo>
                <a:lnTo>
                  <a:pt x="133734" y="285617"/>
                </a:lnTo>
                <a:lnTo>
                  <a:pt x="139135" y="272961"/>
                </a:lnTo>
                <a:lnTo>
                  <a:pt x="144006" y="259444"/>
                </a:lnTo>
                <a:lnTo>
                  <a:pt x="148523" y="245353"/>
                </a:lnTo>
                <a:lnTo>
                  <a:pt x="154075" y="233419"/>
                </a:lnTo>
                <a:lnTo>
                  <a:pt x="160316" y="222923"/>
                </a:lnTo>
                <a:lnTo>
                  <a:pt x="167016" y="213385"/>
                </a:lnTo>
                <a:lnTo>
                  <a:pt x="191395" y="175695"/>
                </a:lnTo>
                <a:lnTo>
                  <a:pt x="206786" y="151420"/>
                </a:lnTo>
                <a:lnTo>
                  <a:pt x="219587" y="128887"/>
                </a:lnTo>
                <a:lnTo>
                  <a:pt x="230660" y="107515"/>
                </a:lnTo>
                <a:lnTo>
                  <a:pt x="240583" y="86917"/>
                </a:lnTo>
                <a:lnTo>
                  <a:pt x="247198" y="71915"/>
                </a:lnTo>
                <a:lnTo>
                  <a:pt x="251608" y="60643"/>
                </a:lnTo>
                <a:lnTo>
                  <a:pt x="258686" y="39496"/>
                </a:lnTo>
                <a:lnTo>
                  <a:pt x="256726" y="37761"/>
                </a:lnTo>
                <a:lnTo>
                  <a:pt x="252880" y="36604"/>
                </a:lnTo>
                <a:lnTo>
                  <a:pt x="247776" y="35833"/>
                </a:lnTo>
                <a:lnTo>
                  <a:pt x="243103" y="35319"/>
                </a:lnTo>
                <a:lnTo>
                  <a:pt x="238718" y="34976"/>
                </a:lnTo>
                <a:lnTo>
                  <a:pt x="226138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2"/>
          <p:cNvSpPr/>
          <p:nvPr/>
        </p:nvSpPr>
        <p:spPr>
          <a:xfrm>
            <a:off x="3845748" y="2960369"/>
            <a:ext cx="291672" cy="490374"/>
          </a:xfrm>
          <a:custGeom>
            <a:avLst/>
            <a:gdLst/>
            <a:ahLst/>
            <a:cxnLst/>
            <a:rect l="0" t="0" r="0" b="0"/>
            <a:pathLst>
              <a:path w="291672" h="490374">
                <a:moveTo>
                  <a:pt x="40452" y="0"/>
                </a:moveTo>
                <a:lnTo>
                  <a:pt x="46519" y="12136"/>
                </a:lnTo>
                <a:lnTo>
                  <a:pt x="49498" y="21481"/>
                </a:lnTo>
                <a:lnTo>
                  <a:pt x="51176" y="33882"/>
                </a:lnTo>
                <a:lnTo>
                  <a:pt x="51672" y="48986"/>
                </a:lnTo>
                <a:lnTo>
                  <a:pt x="51742" y="55518"/>
                </a:lnTo>
                <a:lnTo>
                  <a:pt x="49249" y="68762"/>
                </a:lnTo>
                <a:lnTo>
                  <a:pt x="45046" y="86481"/>
                </a:lnTo>
                <a:lnTo>
                  <a:pt x="39705" y="107184"/>
                </a:lnTo>
                <a:lnTo>
                  <a:pt x="36144" y="123526"/>
                </a:lnTo>
                <a:lnTo>
                  <a:pt x="33770" y="136961"/>
                </a:lnTo>
                <a:lnTo>
                  <a:pt x="32187" y="148458"/>
                </a:lnTo>
                <a:lnTo>
                  <a:pt x="29862" y="159932"/>
                </a:lnTo>
                <a:lnTo>
                  <a:pt x="27041" y="171391"/>
                </a:lnTo>
                <a:lnTo>
                  <a:pt x="23892" y="182841"/>
                </a:lnTo>
                <a:lnTo>
                  <a:pt x="20522" y="193014"/>
                </a:lnTo>
                <a:lnTo>
                  <a:pt x="17005" y="202336"/>
                </a:lnTo>
                <a:lnTo>
                  <a:pt x="13390" y="211091"/>
                </a:lnTo>
                <a:lnTo>
                  <a:pt x="10981" y="219467"/>
                </a:lnTo>
                <a:lnTo>
                  <a:pt x="9374" y="227592"/>
                </a:lnTo>
                <a:lnTo>
                  <a:pt x="8303" y="235548"/>
                </a:lnTo>
                <a:lnTo>
                  <a:pt x="6319" y="243392"/>
                </a:lnTo>
                <a:lnTo>
                  <a:pt x="3727" y="251161"/>
                </a:lnTo>
                <a:lnTo>
                  <a:pt x="728" y="258881"/>
                </a:lnTo>
                <a:lnTo>
                  <a:pt x="0" y="267838"/>
                </a:lnTo>
                <a:lnTo>
                  <a:pt x="783" y="277619"/>
                </a:lnTo>
                <a:lnTo>
                  <a:pt x="2576" y="287949"/>
                </a:lnTo>
                <a:lnTo>
                  <a:pt x="3772" y="302456"/>
                </a:lnTo>
                <a:lnTo>
                  <a:pt x="4568" y="319748"/>
                </a:lnTo>
                <a:lnTo>
                  <a:pt x="5099" y="338895"/>
                </a:lnTo>
                <a:lnTo>
                  <a:pt x="6723" y="354200"/>
                </a:lnTo>
                <a:lnTo>
                  <a:pt x="9076" y="366944"/>
                </a:lnTo>
                <a:lnTo>
                  <a:pt x="11914" y="377979"/>
                </a:lnTo>
                <a:lnTo>
                  <a:pt x="13807" y="389147"/>
                </a:lnTo>
                <a:lnTo>
                  <a:pt x="15069" y="400401"/>
                </a:lnTo>
                <a:lnTo>
                  <a:pt x="15910" y="411714"/>
                </a:lnTo>
                <a:lnTo>
                  <a:pt x="19010" y="423066"/>
                </a:lnTo>
                <a:lnTo>
                  <a:pt x="23617" y="434444"/>
                </a:lnTo>
                <a:lnTo>
                  <a:pt x="29229" y="445840"/>
                </a:lnTo>
                <a:lnTo>
                  <a:pt x="34239" y="453437"/>
                </a:lnTo>
                <a:lnTo>
                  <a:pt x="38850" y="458501"/>
                </a:lnTo>
                <a:lnTo>
                  <a:pt x="43194" y="461878"/>
                </a:lnTo>
                <a:lnTo>
                  <a:pt x="51407" y="472402"/>
                </a:lnTo>
                <a:lnTo>
                  <a:pt x="55375" y="478765"/>
                </a:lnTo>
                <a:lnTo>
                  <a:pt x="59291" y="483007"/>
                </a:lnTo>
                <a:lnTo>
                  <a:pt x="63171" y="485835"/>
                </a:lnTo>
                <a:lnTo>
                  <a:pt x="67028" y="487720"/>
                </a:lnTo>
                <a:lnTo>
                  <a:pt x="72139" y="488977"/>
                </a:lnTo>
                <a:lnTo>
                  <a:pt x="78087" y="489815"/>
                </a:lnTo>
                <a:lnTo>
                  <a:pt x="84592" y="490373"/>
                </a:lnTo>
                <a:lnTo>
                  <a:pt x="90198" y="489476"/>
                </a:lnTo>
                <a:lnTo>
                  <a:pt x="95206" y="487607"/>
                </a:lnTo>
                <a:lnTo>
                  <a:pt x="104157" y="483414"/>
                </a:lnTo>
                <a:lnTo>
                  <a:pt x="112368" y="481551"/>
                </a:lnTo>
                <a:lnTo>
                  <a:pt x="120251" y="477337"/>
                </a:lnTo>
                <a:lnTo>
                  <a:pt x="124131" y="474434"/>
                </a:lnTo>
                <a:lnTo>
                  <a:pt x="130528" y="468690"/>
                </a:lnTo>
                <a:lnTo>
                  <a:pt x="147796" y="452147"/>
                </a:lnTo>
                <a:lnTo>
                  <a:pt x="186544" y="413927"/>
                </a:lnTo>
                <a:lnTo>
                  <a:pt x="192457" y="406762"/>
                </a:lnTo>
                <a:lnTo>
                  <a:pt x="197668" y="399444"/>
                </a:lnTo>
                <a:lnTo>
                  <a:pt x="202413" y="392027"/>
                </a:lnTo>
                <a:lnTo>
                  <a:pt x="208116" y="384541"/>
                </a:lnTo>
                <a:lnTo>
                  <a:pt x="214458" y="377011"/>
                </a:lnTo>
                <a:lnTo>
                  <a:pt x="221226" y="369451"/>
                </a:lnTo>
                <a:lnTo>
                  <a:pt x="227008" y="361871"/>
                </a:lnTo>
                <a:lnTo>
                  <a:pt x="232132" y="354277"/>
                </a:lnTo>
                <a:lnTo>
                  <a:pt x="241213" y="339067"/>
                </a:lnTo>
                <a:lnTo>
                  <a:pt x="249482" y="323840"/>
                </a:lnTo>
                <a:lnTo>
                  <a:pt x="282657" y="258447"/>
                </a:lnTo>
                <a:lnTo>
                  <a:pt x="285742" y="247228"/>
                </a:lnTo>
                <a:lnTo>
                  <a:pt x="287799" y="234669"/>
                </a:lnTo>
                <a:lnTo>
                  <a:pt x="289170" y="221216"/>
                </a:lnTo>
                <a:lnTo>
                  <a:pt x="290084" y="209708"/>
                </a:lnTo>
                <a:lnTo>
                  <a:pt x="290693" y="199495"/>
                </a:lnTo>
                <a:lnTo>
                  <a:pt x="291370" y="181375"/>
                </a:lnTo>
                <a:lnTo>
                  <a:pt x="291671" y="164855"/>
                </a:lnTo>
                <a:lnTo>
                  <a:pt x="290481" y="156893"/>
                </a:lnTo>
                <a:lnTo>
                  <a:pt x="288418" y="149046"/>
                </a:lnTo>
                <a:lnTo>
                  <a:pt x="284009" y="134823"/>
                </a:lnTo>
                <a:lnTo>
                  <a:pt x="282049" y="124268"/>
                </a:lnTo>
                <a:lnTo>
                  <a:pt x="277792" y="111958"/>
                </a:lnTo>
                <a:lnTo>
                  <a:pt x="274879" y="105119"/>
                </a:lnTo>
                <a:lnTo>
                  <a:pt x="270396" y="98019"/>
                </a:lnTo>
                <a:lnTo>
                  <a:pt x="264868" y="90746"/>
                </a:lnTo>
                <a:lnTo>
                  <a:pt x="258642" y="83358"/>
                </a:lnTo>
                <a:lnTo>
                  <a:pt x="253222" y="75892"/>
                </a:lnTo>
                <a:lnTo>
                  <a:pt x="248338" y="68375"/>
                </a:lnTo>
                <a:lnTo>
                  <a:pt x="243813" y="60823"/>
                </a:lnTo>
                <a:lnTo>
                  <a:pt x="238256" y="54519"/>
                </a:lnTo>
                <a:lnTo>
                  <a:pt x="232011" y="49046"/>
                </a:lnTo>
                <a:lnTo>
                  <a:pt x="225308" y="44128"/>
                </a:lnTo>
                <a:lnTo>
                  <a:pt x="219569" y="39578"/>
                </a:lnTo>
                <a:lnTo>
                  <a:pt x="214473" y="35276"/>
                </a:lnTo>
                <a:lnTo>
                  <a:pt x="205424" y="27108"/>
                </a:lnTo>
                <a:lnTo>
                  <a:pt x="197169" y="19245"/>
                </a:lnTo>
                <a:lnTo>
                  <a:pt x="191920" y="16640"/>
                </a:lnTo>
                <a:lnTo>
                  <a:pt x="185881" y="14904"/>
                </a:lnTo>
                <a:lnTo>
                  <a:pt x="179314" y="13746"/>
                </a:lnTo>
                <a:lnTo>
                  <a:pt x="173667" y="12974"/>
                </a:lnTo>
                <a:lnTo>
                  <a:pt x="168632" y="12460"/>
                </a:lnTo>
                <a:lnTo>
                  <a:pt x="164005" y="12117"/>
                </a:lnTo>
                <a:lnTo>
                  <a:pt x="159651" y="10618"/>
                </a:lnTo>
                <a:lnTo>
                  <a:pt x="151426" y="5566"/>
                </a:lnTo>
                <a:lnTo>
                  <a:pt x="144914" y="3711"/>
                </a:lnTo>
                <a:lnTo>
                  <a:pt x="136763" y="2474"/>
                </a:lnTo>
                <a:lnTo>
                  <a:pt x="127519" y="1650"/>
                </a:lnTo>
                <a:lnTo>
                  <a:pt x="120087" y="2370"/>
                </a:lnTo>
                <a:lnTo>
                  <a:pt x="113862" y="4120"/>
                </a:lnTo>
                <a:lnTo>
                  <a:pt x="97602" y="1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3"/>
          <p:cNvSpPr/>
          <p:nvPr/>
        </p:nvSpPr>
        <p:spPr>
          <a:xfrm>
            <a:off x="3131820" y="3566159"/>
            <a:ext cx="800101" cy="91442"/>
          </a:xfrm>
          <a:custGeom>
            <a:avLst/>
            <a:gdLst/>
            <a:ahLst/>
            <a:cxnLst/>
            <a:rect l="0" t="0" r="0" b="0"/>
            <a:pathLst>
              <a:path w="800101" h="91442">
                <a:moveTo>
                  <a:pt x="0" y="91441"/>
                </a:moveTo>
                <a:lnTo>
                  <a:pt x="12135" y="85373"/>
                </a:lnTo>
                <a:lnTo>
                  <a:pt x="18250" y="83585"/>
                </a:lnTo>
                <a:lnTo>
                  <a:pt x="41532" y="79800"/>
                </a:lnTo>
                <a:lnTo>
                  <a:pt x="65872" y="74413"/>
                </a:lnTo>
                <a:lnTo>
                  <a:pt x="82014" y="69929"/>
                </a:lnTo>
                <a:lnTo>
                  <a:pt x="120271" y="58173"/>
                </a:lnTo>
                <a:lnTo>
                  <a:pt x="137330" y="54022"/>
                </a:lnTo>
                <a:lnTo>
                  <a:pt x="152514" y="51255"/>
                </a:lnTo>
                <a:lnTo>
                  <a:pt x="166445" y="49410"/>
                </a:lnTo>
                <a:lnTo>
                  <a:pt x="179543" y="46910"/>
                </a:lnTo>
                <a:lnTo>
                  <a:pt x="192086" y="43974"/>
                </a:lnTo>
                <a:lnTo>
                  <a:pt x="204257" y="40746"/>
                </a:lnTo>
                <a:lnTo>
                  <a:pt x="219991" y="38594"/>
                </a:lnTo>
                <a:lnTo>
                  <a:pt x="238101" y="37159"/>
                </a:lnTo>
                <a:lnTo>
                  <a:pt x="257794" y="36203"/>
                </a:lnTo>
                <a:lnTo>
                  <a:pt x="316928" y="35140"/>
                </a:lnTo>
                <a:lnTo>
                  <a:pt x="352255" y="34857"/>
                </a:lnTo>
                <a:lnTo>
                  <a:pt x="438921" y="31155"/>
                </a:lnTo>
                <a:lnTo>
                  <a:pt x="547034" y="25318"/>
                </a:lnTo>
                <a:lnTo>
                  <a:pt x="566619" y="24499"/>
                </a:lnTo>
                <a:lnTo>
                  <a:pt x="679133" y="17278"/>
                </a:lnTo>
                <a:lnTo>
                  <a:pt x="711835" y="14059"/>
                </a:lnTo>
                <a:lnTo>
                  <a:pt x="737446" y="10643"/>
                </a:lnTo>
                <a:lnTo>
                  <a:pt x="8001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4"/>
          <p:cNvSpPr/>
          <p:nvPr/>
        </p:nvSpPr>
        <p:spPr>
          <a:xfrm>
            <a:off x="3384172" y="3726356"/>
            <a:ext cx="296288" cy="445595"/>
          </a:xfrm>
          <a:custGeom>
            <a:avLst/>
            <a:gdLst/>
            <a:ahLst/>
            <a:cxnLst/>
            <a:rect l="0" t="0" r="0" b="0"/>
            <a:pathLst>
              <a:path w="296288" h="445595">
                <a:moveTo>
                  <a:pt x="261998" y="91264"/>
                </a:moveTo>
                <a:lnTo>
                  <a:pt x="255930" y="79128"/>
                </a:lnTo>
                <a:lnTo>
                  <a:pt x="252872" y="71743"/>
                </a:lnTo>
                <a:lnTo>
                  <a:pt x="249564" y="63010"/>
                </a:lnTo>
                <a:lnTo>
                  <a:pt x="246089" y="53378"/>
                </a:lnTo>
                <a:lnTo>
                  <a:pt x="242501" y="44416"/>
                </a:lnTo>
                <a:lnTo>
                  <a:pt x="238840" y="35902"/>
                </a:lnTo>
                <a:lnTo>
                  <a:pt x="235129" y="27686"/>
                </a:lnTo>
                <a:lnTo>
                  <a:pt x="231385" y="22208"/>
                </a:lnTo>
                <a:lnTo>
                  <a:pt x="227619" y="18557"/>
                </a:lnTo>
                <a:lnTo>
                  <a:pt x="223839" y="16122"/>
                </a:lnTo>
                <a:lnTo>
                  <a:pt x="217508" y="13230"/>
                </a:lnTo>
                <a:lnTo>
                  <a:pt x="209478" y="10031"/>
                </a:lnTo>
                <a:lnTo>
                  <a:pt x="200315" y="6628"/>
                </a:lnTo>
                <a:lnTo>
                  <a:pt x="192936" y="4360"/>
                </a:lnTo>
                <a:lnTo>
                  <a:pt x="186746" y="2848"/>
                </a:lnTo>
                <a:lnTo>
                  <a:pt x="181350" y="1840"/>
                </a:lnTo>
                <a:lnTo>
                  <a:pt x="175213" y="1168"/>
                </a:lnTo>
                <a:lnTo>
                  <a:pt x="168581" y="719"/>
                </a:lnTo>
                <a:lnTo>
                  <a:pt x="161620" y="421"/>
                </a:lnTo>
                <a:lnTo>
                  <a:pt x="143725" y="89"/>
                </a:lnTo>
                <a:lnTo>
                  <a:pt x="133619" y="0"/>
                </a:lnTo>
                <a:lnTo>
                  <a:pt x="124342" y="1211"/>
                </a:lnTo>
                <a:lnTo>
                  <a:pt x="115617" y="3289"/>
                </a:lnTo>
                <a:lnTo>
                  <a:pt x="107261" y="5944"/>
                </a:lnTo>
                <a:lnTo>
                  <a:pt x="100420" y="8984"/>
                </a:lnTo>
                <a:lnTo>
                  <a:pt x="94589" y="12280"/>
                </a:lnTo>
                <a:lnTo>
                  <a:pt x="89432" y="15748"/>
                </a:lnTo>
                <a:lnTo>
                  <a:pt x="80315" y="22988"/>
                </a:lnTo>
                <a:lnTo>
                  <a:pt x="76106" y="26696"/>
                </a:lnTo>
                <a:lnTo>
                  <a:pt x="61269" y="40977"/>
                </a:lnTo>
                <a:lnTo>
                  <a:pt x="51979" y="50119"/>
                </a:lnTo>
                <a:lnTo>
                  <a:pt x="43245" y="60024"/>
                </a:lnTo>
                <a:lnTo>
                  <a:pt x="34882" y="70437"/>
                </a:lnTo>
                <a:lnTo>
                  <a:pt x="26768" y="81189"/>
                </a:lnTo>
                <a:lnTo>
                  <a:pt x="20088" y="92167"/>
                </a:lnTo>
                <a:lnTo>
                  <a:pt x="14364" y="103296"/>
                </a:lnTo>
                <a:lnTo>
                  <a:pt x="9279" y="114525"/>
                </a:lnTo>
                <a:lnTo>
                  <a:pt x="5888" y="125821"/>
                </a:lnTo>
                <a:lnTo>
                  <a:pt x="3628" y="137162"/>
                </a:lnTo>
                <a:lnTo>
                  <a:pt x="2121" y="148532"/>
                </a:lnTo>
                <a:lnTo>
                  <a:pt x="1117" y="157383"/>
                </a:lnTo>
                <a:lnTo>
                  <a:pt x="0" y="170603"/>
                </a:lnTo>
                <a:lnTo>
                  <a:pt x="973" y="175906"/>
                </a:lnTo>
                <a:lnTo>
                  <a:pt x="7139" y="189438"/>
                </a:lnTo>
                <a:lnTo>
                  <a:pt x="9027" y="197550"/>
                </a:lnTo>
                <a:lnTo>
                  <a:pt x="13253" y="205389"/>
                </a:lnTo>
                <a:lnTo>
                  <a:pt x="16158" y="209257"/>
                </a:lnTo>
                <a:lnTo>
                  <a:pt x="19364" y="211836"/>
                </a:lnTo>
                <a:lnTo>
                  <a:pt x="22772" y="213555"/>
                </a:lnTo>
                <a:lnTo>
                  <a:pt x="26314" y="214701"/>
                </a:lnTo>
                <a:lnTo>
                  <a:pt x="31215" y="215465"/>
                </a:lnTo>
                <a:lnTo>
                  <a:pt x="37023" y="215975"/>
                </a:lnTo>
                <a:lnTo>
                  <a:pt x="48979" y="216541"/>
                </a:lnTo>
                <a:lnTo>
                  <a:pt x="58526" y="216792"/>
                </a:lnTo>
                <a:lnTo>
                  <a:pt x="64120" y="215589"/>
                </a:lnTo>
                <a:lnTo>
                  <a:pt x="70389" y="213517"/>
                </a:lnTo>
                <a:lnTo>
                  <a:pt x="77109" y="210866"/>
                </a:lnTo>
                <a:lnTo>
                  <a:pt x="82858" y="209099"/>
                </a:lnTo>
                <a:lnTo>
                  <a:pt x="87961" y="207920"/>
                </a:lnTo>
                <a:lnTo>
                  <a:pt x="92633" y="207134"/>
                </a:lnTo>
                <a:lnTo>
                  <a:pt x="99558" y="201531"/>
                </a:lnTo>
                <a:lnTo>
                  <a:pt x="107984" y="192715"/>
                </a:lnTo>
                <a:lnTo>
                  <a:pt x="117412" y="181758"/>
                </a:lnTo>
                <a:lnTo>
                  <a:pt x="127507" y="170643"/>
                </a:lnTo>
                <a:lnTo>
                  <a:pt x="148884" y="148133"/>
                </a:lnTo>
                <a:lnTo>
                  <a:pt x="158648" y="136797"/>
                </a:lnTo>
                <a:lnTo>
                  <a:pt x="167698" y="125429"/>
                </a:lnTo>
                <a:lnTo>
                  <a:pt x="176271" y="114040"/>
                </a:lnTo>
                <a:lnTo>
                  <a:pt x="183257" y="103908"/>
                </a:lnTo>
                <a:lnTo>
                  <a:pt x="189183" y="94613"/>
                </a:lnTo>
                <a:lnTo>
                  <a:pt x="194405" y="85877"/>
                </a:lnTo>
                <a:lnTo>
                  <a:pt x="203593" y="72783"/>
                </a:lnTo>
                <a:lnTo>
                  <a:pt x="210640" y="62730"/>
                </a:lnTo>
                <a:lnTo>
                  <a:pt x="215877" y="49930"/>
                </a:lnTo>
                <a:lnTo>
                  <a:pt x="223638" y="38094"/>
                </a:lnTo>
                <a:lnTo>
                  <a:pt x="227772" y="26544"/>
                </a:lnTo>
                <a:lnTo>
                  <a:pt x="233239" y="18896"/>
                </a:lnTo>
                <a:lnTo>
                  <a:pt x="236475" y="17618"/>
                </a:lnTo>
                <a:lnTo>
                  <a:pt x="239903" y="18037"/>
                </a:lnTo>
                <a:lnTo>
                  <a:pt x="248461" y="21765"/>
                </a:lnTo>
                <a:lnTo>
                  <a:pt x="249163" y="23342"/>
                </a:lnTo>
                <a:lnTo>
                  <a:pt x="251421" y="34167"/>
                </a:lnTo>
                <a:lnTo>
                  <a:pt x="253677" y="41769"/>
                </a:lnTo>
                <a:lnTo>
                  <a:pt x="256450" y="50647"/>
                </a:lnTo>
                <a:lnTo>
                  <a:pt x="258299" y="64186"/>
                </a:lnTo>
                <a:lnTo>
                  <a:pt x="259532" y="80832"/>
                </a:lnTo>
                <a:lnTo>
                  <a:pt x="260354" y="99549"/>
                </a:lnTo>
                <a:lnTo>
                  <a:pt x="262172" y="114567"/>
                </a:lnTo>
                <a:lnTo>
                  <a:pt x="264654" y="127119"/>
                </a:lnTo>
                <a:lnTo>
                  <a:pt x="267578" y="138027"/>
                </a:lnTo>
                <a:lnTo>
                  <a:pt x="269528" y="149109"/>
                </a:lnTo>
                <a:lnTo>
                  <a:pt x="270828" y="160307"/>
                </a:lnTo>
                <a:lnTo>
                  <a:pt x="271695" y="171583"/>
                </a:lnTo>
                <a:lnTo>
                  <a:pt x="279431" y="228138"/>
                </a:lnTo>
                <a:lnTo>
                  <a:pt x="285050" y="266333"/>
                </a:lnTo>
                <a:lnTo>
                  <a:pt x="287525" y="294336"/>
                </a:lnTo>
                <a:lnTo>
                  <a:pt x="287906" y="315545"/>
                </a:lnTo>
                <a:lnTo>
                  <a:pt x="286213" y="345884"/>
                </a:lnTo>
                <a:lnTo>
                  <a:pt x="285460" y="367835"/>
                </a:lnTo>
                <a:lnTo>
                  <a:pt x="286529" y="378514"/>
                </a:lnTo>
                <a:lnTo>
                  <a:pt x="288512" y="389444"/>
                </a:lnTo>
                <a:lnTo>
                  <a:pt x="291104" y="400541"/>
                </a:lnTo>
                <a:lnTo>
                  <a:pt x="292832" y="409209"/>
                </a:lnTo>
                <a:lnTo>
                  <a:pt x="294752" y="422226"/>
                </a:lnTo>
                <a:lnTo>
                  <a:pt x="295605" y="432245"/>
                </a:lnTo>
                <a:lnTo>
                  <a:pt x="296287" y="445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5"/>
          <p:cNvSpPr/>
          <p:nvPr/>
        </p:nvSpPr>
        <p:spPr>
          <a:xfrm>
            <a:off x="4320540" y="3394709"/>
            <a:ext cx="217170" cy="42544"/>
          </a:xfrm>
          <a:custGeom>
            <a:avLst/>
            <a:gdLst/>
            <a:ahLst/>
            <a:cxnLst/>
            <a:rect l="0" t="0" r="0" b="0"/>
            <a:pathLst>
              <a:path w="217170" h="42544">
                <a:moveTo>
                  <a:pt x="0" y="22861"/>
                </a:moveTo>
                <a:lnTo>
                  <a:pt x="12135" y="34996"/>
                </a:lnTo>
                <a:lnTo>
                  <a:pt x="16980" y="38571"/>
                </a:lnTo>
                <a:lnTo>
                  <a:pt x="21480" y="40954"/>
                </a:lnTo>
                <a:lnTo>
                  <a:pt x="25750" y="42543"/>
                </a:lnTo>
                <a:lnTo>
                  <a:pt x="29866" y="42332"/>
                </a:lnTo>
                <a:lnTo>
                  <a:pt x="33881" y="40921"/>
                </a:lnTo>
                <a:lnTo>
                  <a:pt x="37827" y="38711"/>
                </a:lnTo>
                <a:lnTo>
                  <a:pt x="44268" y="37238"/>
                </a:lnTo>
                <a:lnTo>
                  <a:pt x="52372" y="36255"/>
                </a:lnTo>
                <a:lnTo>
                  <a:pt x="61584" y="35600"/>
                </a:lnTo>
                <a:lnTo>
                  <a:pt x="70266" y="33894"/>
                </a:lnTo>
                <a:lnTo>
                  <a:pt x="78594" y="31486"/>
                </a:lnTo>
                <a:lnTo>
                  <a:pt x="86686" y="28611"/>
                </a:lnTo>
                <a:lnTo>
                  <a:pt x="94620" y="26694"/>
                </a:lnTo>
                <a:lnTo>
                  <a:pt x="102450" y="25416"/>
                </a:lnTo>
                <a:lnTo>
                  <a:pt x="110210" y="24564"/>
                </a:lnTo>
                <a:lnTo>
                  <a:pt x="124273" y="21456"/>
                </a:lnTo>
                <a:lnTo>
                  <a:pt x="187013" y="4991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6"/>
          <p:cNvSpPr/>
          <p:nvPr/>
        </p:nvSpPr>
        <p:spPr>
          <a:xfrm>
            <a:off x="4331970" y="3532399"/>
            <a:ext cx="228601" cy="56622"/>
          </a:xfrm>
          <a:custGeom>
            <a:avLst/>
            <a:gdLst/>
            <a:ahLst/>
            <a:cxnLst/>
            <a:rect l="0" t="0" r="0" b="0"/>
            <a:pathLst>
              <a:path w="228601" h="56622">
                <a:moveTo>
                  <a:pt x="0" y="56621"/>
                </a:moveTo>
                <a:lnTo>
                  <a:pt x="31817" y="40711"/>
                </a:lnTo>
                <a:lnTo>
                  <a:pt x="40261" y="37124"/>
                </a:lnTo>
                <a:lnTo>
                  <a:pt x="49701" y="33463"/>
                </a:lnTo>
                <a:lnTo>
                  <a:pt x="59804" y="29752"/>
                </a:lnTo>
                <a:lnTo>
                  <a:pt x="72889" y="26008"/>
                </a:lnTo>
                <a:lnTo>
                  <a:pt x="87962" y="22242"/>
                </a:lnTo>
                <a:lnTo>
                  <a:pt x="104361" y="18462"/>
                </a:lnTo>
                <a:lnTo>
                  <a:pt x="117834" y="15941"/>
                </a:lnTo>
                <a:lnTo>
                  <a:pt x="129356" y="14261"/>
                </a:lnTo>
                <a:lnTo>
                  <a:pt x="139577" y="13141"/>
                </a:lnTo>
                <a:lnTo>
                  <a:pt x="147661" y="11124"/>
                </a:lnTo>
                <a:lnTo>
                  <a:pt x="154321" y="8510"/>
                </a:lnTo>
                <a:lnTo>
                  <a:pt x="160031" y="5497"/>
                </a:lnTo>
                <a:lnTo>
                  <a:pt x="167647" y="3488"/>
                </a:lnTo>
                <a:lnTo>
                  <a:pt x="176534" y="2149"/>
                </a:lnTo>
                <a:lnTo>
                  <a:pt x="186270" y="1256"/>
                </a:lnTo>
                <a:lnTo>
                  <a:pt x="194030" y="661"/>
                </a:lnTo>
                <a:lnTo>
                  <a:pt x="206039" y="0"/>
                </a:lnTo>
                <a:lnTo>
                  <a:pt x="211019" y="1093"/>
                </a:lnTo>
                <a:lnTo>
                  <a:pt x="215609" y="3092"/>
                </a:lnTo>
                <a:lnTo>
                  <a:pt x="228600" y="109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7"/>
          <p:cNvSpPr/>
          <p:nvPr/>
        </p:nvSpPr>
        <p:spPr>
          <a:xfrm>
            <a:off x="4880609" y="3131891"/>
            <a:ext cx="262892" cy="399980"/>
          </a:xfrm>
          <a:custGeom>
            <a:avLst/>
            <a:gdLst/>
            <a:ahLst/>
            <a:cxnLst/>
            <a:rect l="0" t="0" r="0" b="0"/>
            <a:pathLst>
              <a:path w="262892" h="399980">
                <a:moveTo>
                  <a:pt x="0" y="114228"/>
                </a:moveTo>
                <a:lnTo>
                  <a:pt x="15909" y="82411"/>
                </a:lnTo>
                <a:lnTo>
                  <a:pt x="23158" y="71300"/>
                </a:lnTo>
                <a:lnTo>
                  <a:pt x="26869" y="66560"/>
                </a:lnTo>
                <a:lnTo>
                  <a:pt x="31883" y="62129"/>
                </a:lnTo>
                <a:lnTo>
                  <a:pt x="37765" y="57906"/>
                </a:lnTo>
                <a:lnTo>
                  <a:pt x="44227" y="53820"/>
                </a:lnTo>
                <a:lnTo>
                  <a:pt x="51075" y="49826"/>
                </a:lnTo>
                <a:lnTo>
                  <a:pt x="58180" y="45894"/>
                </a:lnTo>
                <a:lnTo>
                  <a:pt x="65457" y="42002"/>
                </a:lnTo>
                <a:lnTo>
                  <a:pt x="72848" y="36867"/>
                </a:lnTo>
                <a:lnTo>
                  <a:pt x="80316" y="30904"/>
                </a:lnTo>
                <a:lnTo>
                  <a:pt x="87834" y="24389"/>
                </a:lnTo>
                <a:lnTo>
                  <a:pt x="95386" y="18776"/>
                </a:lnTo>
                <a:lnTo>
                  <a:pt x="102961" y="13763"/>
                </a:lnTo>
                <a:lnTo>
                  <a:pt x="110551" y="9152"/>
                </a:lnTo>
                <a:lnTo>
                  <a:pt x="118151" y="6077"/>
                </a:lnTo>
                <a:lnTo>
                  <a:pt x="125757" y="4028"/>
                </a:lnTo>
                <a:lnTo>
                  <a:pt x="133369" y="2661"/>
                </a:lnTo>
                <a:lnTo>
                  <a:pt x="140982" y="1750"/>
                </a:lnTo>
                <a:lnTo>
                  <a:pt x="148599" y="1143"/>
                </a:lnTo>
                <a:lnTo>
                  <a:pt x="162564" y="468"/>
                </a:lnTo>
                <a:lnTo>
                  <a:pt x="173005" y="168"/>
                </a:lnTo>
                <a:lnTo>
                  <a:pt x="186022" y="0"/>
                </a:lnTo>
                <a:lnTo>
                  <a:pt x="190055" y="1246"/>
                </a:lnTo>
                <a:lnTo>
                  <a:pt x="197922" y="6017"/>
                </a:lnTo>
                <a:lnTo>
                  <a:pt x="205653" y="12371"/>
                </a:lnTo>
                <a:lnTo>
                  <a:pt x="213321" y="19429"/>
                </a:lnTo>
                <a:lnTo>
                  <a:pt x="220963" y="26798"/>
                </a:lnTo>
                <a:lnTo>
                  <a:pt x="223509" y="31812"/>
                </a:lnTo>
                <a:lnTo>
                  <a:pt x="226338" y="44156"/>
                </a:lnTo>
                <a:lnTo>
                  <a:pt x="230982" y="54722"/>
                </a:lnTo>
                <a:lnTo>
                  <a:pt x="233998" y="59317"/>
                </a:lnTo>
                <a:lnTo>
                  <a:pt x="236009" y="66191"/>
                </a:lnTo>
                <a:lnTo>
                  <a:pt x="237349" y="74583"/>
                </a:lnTo>
                <a:lnTo>
                  <a:pt x="238243" y="83989"/>
                </a:lnTo>
                <a:lnTo>
                  <a:pt x="237569" y="95338"/>
                </a:lnTo>
                <a:lnTo>
                  <a:pt x="235850" y="107985"/>
                </a:lnTo>
                <a:lnTo>
                  <a:pt x="233433" y="121496"/>
                </a:lnTo>
                <a:lnTo>
                  <a:pt x="231822" y="134313"/>
                </a:lnTo>
                <a:lnTo>
                  <a:pt x="230749" y="146668"/>
                </a:lnTo>
                <a:lnTo>
                  <a:pt x="230032" y="158715"/>
                </a:lnTo>
                <a:lnTo>
                  <a:pt x="227015" y="171826"/>
                </a:lnTo>
                <a:lnTo>
                  <a:pt x="222464" y="185647"/>
                </a:lnTo>
                <a:lnTo>
                  <a:pt x="216889" y="199941"/>
                </a:lnTo>
                <a:lnTo>
                  <a:pt x="210633" y="214550"/>
                </a:lnTo>
                <a:lnTo>
                  <a:pt x="196908" y="244329"/>
                </a:lnTo>
                <a:lnTo>
                  <a:pt x="174901" y="289655"/>
                </a:lnTo>
                <a:lnTo>
                  <a:pt x="167401" y="302299"/>
                </a:lnTo>
                <a:lnTo>
                  <a:pt x="159861" y="313269"/>
                </a:lnTo>
                <a:lnTo>
                  <a:pt x="152294" y="323122"/>
                </a:lnTo>
                <a:lnTo>
                  <a:pt x="143440" y="333501"/>
                </a:lnTo>
                <a:lnTo>
                  <a:pt x="133727" y="344230"/>
                </a:lnTo>
                <a:lnTo>
                  <a:pt x="123441" y="355193"/>
                </a:lnTo>
                <a:lnTo>
                  <a:pt x="114045" y="363771"/>
                </a:lnTo>
                <a:lnTo>
                  <a:pt x="105240" y="370761"/>
                </a:lnTo>
                <a:lnTo>
                  <a:pt x="96830" y="376690"/>
                </a:lnTo>
                <a:lnTo>
                  <a:pt x="89953" y="381913"/>
                </a:lnTo>
                <a:lnTo>
                  <a:pt x="84099" y="386664"/>
                </a:lnTo>
                <a:lnTo>
                  <a:pt x="78927" y="391102"/>
                </a:lnTo>
                <a:lnTo>
                  <a:pt x="74207" y="394061"/>
                </a:lnTo>
                <a:lnTo>
                  <a:pt x="69792" y="396033"/>
                </a:lnTo>
                <a:lnTo>
                  <a:pt x="65578" y="397349"/>
                </a:lnTo>
                <a:lnTo>
                  <a:pt x="57509" y="398810"/>
                </a:lnTo>
                <a:lnTo>
                  <a:pt x="53580" y="399199"/>
                </a:lnTo>
                <a:lnTo>
                  <a:pt x="49690" y="398189"/>
                </a:lnTo>
                <a:lnTo>
                  <a:pt x="41982" y="393680"/>
                </a:lnTo>
                <a:lnTo>
                  <a:pt x="34322" y="387442"/>
                </a:lnTo>
                <a:lnTo>
                  <a:pt x="30502" y="384001"/>
                </a:lnTo>
                <a:lnTo>
                  <a:pt x="26684" y="381707"/>
                </a:lnTo>
                <a:lnTo>
                  <a:pt x="19057" y="379158"/>
                </a:lnTo>
                <a:lnTo>
                  <a:pt x="16515" y="377208"/>
                </a:lnTo>
                <a:lnTo>
                  <a:pt x="14820" y="374638"/>
                </a:lnTo>
                <a:lnTo>
                  <a:pt x="13690" y="371655"/>
                </a:lnTo>
                <a:lnTo>
                  <a:pt x="12435" y="361567"/>
                </a:lnTo>
                <a:lnTo>
                  <a:pt x="12100" y="355320"/>
                </a:lnTo>
                <a:lnTo>
                  <a:pt x="13147" y="347347"/>
                </a:lnTo>
                <a:lnTo>
                  <a:pt x="15115" y="338221"/>
                </a:lnTo>
                <a:lnTo>
                  <a:pt x="17697" y="328327"/>
                </a:lnTo>
                <a:lnTo>
                  <a:pt x="20688" y="320461"/>
                </a:lnTo>
                <a:lnTo>
                  <a:pt x="27398" y="308334"/>
                </a:lnTo>
                <a:lnTo>
                  <a:pt x="32236" y="302052"/>
                </a:lnTo>
                <a:lnTo>
                  <a:pt x="38001" y="295324"/>
                </a:lnTo>
                <a:lnTo>
                  <a:pt x="49909" y="282345"/>
                </a:lnTo>
                <a:lnTo>
                  <a:pt x="59435" y="272344"/>
                </a:lnTo>
                <a:lnTo>
                  <a:pt x="63754" y="269169"/>
                </a:lnTo>
                <a:lnTo>
                  <a:pt x="71939" y="265641"/>
                </a:lnTo>
                <a:lnTo>
                  <a:pt x="77169" y="263430"/>
                </a:lnTo>
                <a:lnTo>
                  <a:pt x="83196" y="260686"/>
                </a:lnTo>
                <a:lnTo>
                  <a:pt x="89754" y="257587"/>
                </a:lnTo>
                <a:lnTo>
                  <a:pt x="96667" y="255521"/>
                </a:lnTo>
                <a:lnTo>
                  <a:pt x="103815" y="254143"/>
                </a:lnTo>
                <a:lnTo>
                  <a:pt x="111120" y="253225"/>
                </a:lnTo>
                <a:lnTo>
                  <a:pt x="118530" y="253883"/>
                </a:lnTo>
                <a:lnTo>
                  <a:pt x="126010" y="255591"/>
                </a:lnTo>
                <a:lnTo>
                  <a:pt x="133537" y="258000"/>
                </a:lnTo>
                <a:lnTo>
                  <a:pt x="139825" y="260876"/>
                </a:lnTo>
                <a:lnTo>
                  <a:pt x="145287" y="264064"/>
                </a:lnTo>
                <a:lnTo>
                  <a:pt x="150198" y="267459"/>
                </a:lnTo>
                <a:lnTo>
                  <a:pt x="154742" y="269722"/>
                </a:lnTo>
                <a:lnTo>
                  <a:pt x="159042" y="271231"/>
                </a:lnTo>
                <a:lnTo>
                  <a:pt x="163178" y="272236"/>
                </a:lnTo>
                <a:lnTo>
                  <a:pt x="169745" y="275447"/>
                </a:lnTo>
                <a:lnTo>
                  <a:pt x="177934" y="280128"/>
                </a:lnTo>
                <a:lnTo>
                  <a:pt x="187202" y="285788"/>
                </a:lnTo>
                <a:lnTo>
                  <a:pt x="194652" y="290831"/>
                </a:lnTo>
                <a:lnTo>
                  <a:pt x="200888" y="295464"/>
                </a:lnTo>
                <a:lnTo>
                  <a:pt x="206316" y="299822"/>
                </a:lnTo>
                <a:lnTo>
                  <a:pt x="212474" y="306538"/>
                </a:lnTo>
                <a:lnTo>
                  <a:pt x="219119" y="314824"/>
                </a:lnTo>
                <a:lnTo>
                  <a:pt x="226090" y="324159"/>
                </a:lnTo>
                <a:lnTo>
                  <a:pt x="232007" y="332922"/>
                </a:lnTo>
                <a:lnTo>
                  <a:pt x="237222" y="341304"/>
                </a:lnTo>
                <a:lnTo>
                  <a:pt x="241968" y="349432"/>
                </a:lnTo>
                <a:lnTo>
                  <a:pt x="247241" y="361850"/>
                </a:lnTo>
                <a:lnTo>
                  <a:pt x="248648" y="366940"/>
                </a:lnTo>
                <a:lnTo>
                  <a:pt x="253597" y="375981"/>
                </a:lnTo>
                <a:lnTo>
                  <a:pt x="256695" y="380170"/>
                </a:lnTo>
                <a:lnTo>
                  <a:pt x="260137" y="388211"/>
                </a:lnTo>
                <a:lnTo>
                  <a:pt x="262891" y="3999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8"/>
          <p:cNvSpPr/>
          <p:nvPr/>
        </p:nvSpPr>
        <p:spPr>
          <a:xfrm>
            <a:off x="5292158" y="3097529"/>
            <a:ext cx="284819" cy="388446"/>
          </a:xfrm>
          <a:custGeom>
            <a:avLst/>
            <a:gdLst/>
            <a:ahLst/>
            <a:cxnLst/>
            <a:rect l="0" t="0" r="0" b="0"/>
            <a:pathLst>
              <a:path w="284819" h="388446">
                <a:moveTo>
                  <a:pt x="57082" y="0"/>
                </a:moveTo>
                <a:lnTo>
                  <a:pt x="44946" y="12136"/>
                </a:lnTo>
                <a:lnTo>
                  <a:pt x="41371" y="16981"/>
                </a:lnTo>
                <a:lnTo>
                  <a:pt x="37399" y="25751"/>
                </a:lnTo>
                <a:lnTo>
                  <a:pt x="23028" y="62099"/>
                </a:lnTo>
                <a:lnTo>
                  <a:pt x="17869" y="79499"/>
                </a:lnTo>
                <a:lnTo>
                  <a:pt x="13160" y="98720"/>
                </a:lnTo>
                <a:lnTo>
                  <a:pt x="8750" y="119153"/>
                </a:lnTo>
                <a:lnTo>
                  <a:pt x="5811" y="134046"/>
                </a:lnTo>
                <a:lnTo>
                  <a:pt x="3851" y="145244"/>
                </a:lnTo>
                <a:lnTo>
                  <a:pt x="2545" y="153980"/>
                </a:lnTo>
                <a:lnTo>
                  <a:pt x="1673" y="162343"/>
                </a:lnTo>
                <a:lnTo>
                  <a:pt x="1093" y="170459"/>
                </a:lnTo>
                <a:lnTo>
                  <a:pt x="448" y="184979"/>
                </a:lnTo>
                <a:lnTo>
                  <a:pt x="161" y="195667"/>
                </a:lnTo>
                <a:lnTo>
                  <a:pt x="0" y="233095"/>
                </a:lnTo>
                <a:lnTo>
                  <a:pt x="1247" y="248107"/>
                </a:lnTo>
                <a:lnTo>
                  <a:pt x="3349" y="263194"/>
                </a:lnTo>
                <a:lnTo>
                  <a:pt x="6019" y="278333"/>
                </a:lnTo>
                <a:lnTo>
                  <a:pt x="10340" y="294776"/>
                </a:lnTo>
                <a:lnTo>
                  <a:pt x="15761" y="312088"/>
                </a:lnTo>
                <a:lnTo>
                  <a:pt x="21914" y="329978"/>
                </a:lnTo>
                <a:lnTo>
                  <a:pt x="27287" y="343176"/>
                </a:lnTo>
                <a:lnTo>
                  <a:pt x="32138" y="353244"/>
                </a:lnTo>
                <a:lnTo>
                  <a:pt x="36643" y="361226"/>
                </a:lnTo>
                <a:lnTo>
                  <a:pt x="40916" y="366548"/>
                </a:lnTo>
                <a:lnTo>
                  <a:pt x="45034" y="370095"/>
                </a:lnTo>
                <a:lnTo>
                  <a:pt x="52997" y="375307"/>
                </a:lnTo>
                <a:lnTo>
                  <a:pt x="60769" y="381857"/>
                </a:lnTo>
                <a:lnTo>
                  <a:pt x="65890" y="384111"/>
                </a:lnTo>
                <a:lnTo>
                  <a:pt x="71844" y="385614"/>
                </a:lnTo>
                <a:lnTo>
                  <a:pt x="78353" y="386616"/>
                </a:lnTo>
                <a:lnTo>
                  <a:pt x="83963" y="387285"/>
                </a:lnTo>
                <a:lnTo>
                  <a:pt x="88972" y="387730"/>
                </a:lnTo>
                <a:lnTo>
                  <a:pt x="93582" y="388027"/>
                </a:lnTo>
                <a:lnTo>
                  <a:pt x="108864" y="388356"/>
                </a:lnTo>
                <a:lnTo>
                  <a:pt x="118273" y="388445"/>
                </a:lnTo>
                <a:lnTo>
                  <a:pt x="125816" y="387233"/>
                </a:lnTo>
                <a:lnTo>
                  <a:pt x="132115" y="385156"/>
                </a:lnTo>
                <a:lnTo>
                  <a:pt x="137583" y="382500"/>
                </a:lnTo>
                <a:lnTo>
                  <a:pt x="142500" y="380731"/>
                </a:lnTo>
                <a:lnTo>
                  <a:pt x="151348" y="378764"/>
                </a:lnTo>
                <a:lnTo>
                  <a:pt x="159515" y="374503"/>
                </a:lnTo>
                <a:lnTo>
                  <a:pt x="163470" y="371589"/>
                </a:lnTo>
                <a:lnTo>
                  <a:pt x="168647" y="367106"/>
                </a:lnTo>
                <a:lnTo>
                  <a:pt x="174639" y="361578"/>
                </a:lnTo>
                <a:lnTo>
                  <a:pt x="191820" y="345048"/>
                </a:lnTo>
                <a:lnTo>
                  <a:pt x="196437" y="340522"/>
                </a:lnTo>
                <a:lnTo>
                  <a:pt x="202055" y="336235"/>
                </a:lnTo>
                <a:lnTo>
                  <a:pt x="208341" y="332107"/>
                </a:lnTo>
                <a:lnTo>
                  <a:pt x="215071" y="328084"/>
                </a:lnTo>
                <a:lnTo>
                  <a:pt x="222098" y="320323"/>
                </a:lnTo>
                <a:lnTo>
                  <a:pt x="229322" y="310069"/>
                </a:lnTo>
                <a:lnTo>
                  <a:pt x="236679" y="298153"/>
                </a:lnTo>
                <a:lnTo>
                  <a:pt x="244123" y="283859"/>
                </a:lnTo>
                <a:lnTo>
                  <a:pt x="251626" y="267979"/>
                </a:lnTo>
                <a:lnTo>
                  <a:pt x="265466" y="237212"/>
                </a:lnTo>
                <a:lnTo>
                  <a:pt x="275850" y="215071"/>
                </a:lnTo>
                <a:lnTo>
                  <a:pt x="279127" y="203071"/>
                </a:lnTo>
                <a:lnTo>
                  <a:pt x="281312" y="189991"/>
                </a:lnTo>
                <a:lnTo>
                  <a:pt x="282769" y="176191"/>
                </a:lnTo>
                <a:lnTo>
                  <a:pt x="283740" y="163181"/>
                </a:lnTo>
                <a:lnTo>
                  <a:pt x="284387" y="150697"/>
                </a:lnTo>
                <a:lnTo>
                  <a:pt x="284818" y="138565"/>
                </a:lnTo>
                <a:lnTo>
                  <a:pt x="283836" y="126667"/>
                </a:lnTo>
                <a:lnTo>
                  <a:pt x="281911" y="114925"/>
                </a:lnTo>
                <a:lnTo>
                  <a:pt x="279358" y="103287"/>
                </a:lnTo>
                <a:lnTo>
                  <a:pt x="276386" y="91718"/>
                </a:lnTo>
                <a:lnTo>
                  <a:pt x="273135" y="80195"/>
                </a:lnTo>
                <a:lnTo>
                  <a:pt x="269697" y="68704"/>
                </a:lnTo>
                <a:lnTo>
                  <a:pt x="266135" y="59773"/>
                </a:lnTo>
                <a:lnTo>
                  <a:pt x="262491" y="52549"/>
                </a:lnTo>
                <a:lnTo>
                  <a:pt x="258791" y="46462"/>
                </a:lnTo>
                <a:lnTo>
                  <a:pt x="255054" y="42405"/>
                </a:lnTo>
                <a:lnTo>
                  <a:pt x="251293" y="39700"/>
                </a:lnTo>
                <a:lnTo>
                  <a:pt x="243728" y="35425"/>
                </a:lnTo>
                <a:lnTo>
                  <a:pt x="236132" y="29291"/>
                </a:lnTo>
                <a:lnTo>
                  <a:pt x="228523" y="22332"/>
                </a:lnTo>
                <a:lnTo>
                  <a:pt x="224716" y="18698"/>
                </a:lnTo>
                <a:lnTo>
                  <a:pt x="219638" y="16275"/>
                </a:lnTo>
                <a:lnTo>
                  <a:pt x="213712" y="14660"/>
                </a:lnTo>
                <a:lnTo>
                  <a:pt x="207222" y="13584"/>
                </a:lnTo>
                <a:lnTo>
                  <a:pt x="201625" y="12866"/>
                </a:lnTo>
                <a:lnTo>
                  <a:pt x="196624" y="12388"/>
                </a:lnTo>
                <a:lnTo>
                  <a:pt x="192020" y="12068"/>
                </a:lnTo>
                <a:lnTo>
                  <a:pt x="183517" y="11714"/>
                </a:lnTo>
                <a:lnTo>
                  <a:pt x="172965" y="11557"/>
                </a:lnTo>
                <a:lnTo>
                  <a:pt x="155576" y="11487"/>
                </a:lnTo>
                <a:lnTo>
                  <a:pt x="145604" y="12738"/>
                </a:lnTo>
                <a:lnTo>
                  <a:pt x="135147" y="14842"/>
                </a:lnTo>
                <a:lnTo>
                  <a:pt x="124365" y="17515"/>
                </a:lnTo>
                <a:lnTo>
                  <a:pt x="114637" y="19297"/>
                </a:lnTo>
                <a:lnTo>
                  <a:pt x="105612" y="20485"/>
                </a:lnTo>
                <a:lnTo>
                  <a:pt x="97055" y="21277"/>
                </a:lnTo>
                <a:lnTo>
                  <a:pt x="90080" y="23075"/>
                </a:lnTo>
                <a:lnTo>
                  <a:pt x="84161" y="25543"/>
                </a:lnTo>
                <a:lnTo>
                  <a:pt x="57082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9"/>
          <p:cNvSpPr/>
          <p:nvPr/>
        </p:nvSpPr>
        <p:spPr>
          <a:xfrm>
            <a:off x="3845426" y="5452109"/>
            <a:ext cx="177934" cy="182634"/>
          </a:xfrm>
          <a:custGeom>
            <a:avLst/>
            <a:gdLst/>
            <a:ahLst/>
            <a:cxnLst/>
            <a:rect l="0" t="0" r="0" b="0"/>
            <a:pathLst>
              <a:path w="177934" h="182634">
                <a:moveTo>
                  <a:pt x="40774" y="0"/>
                </a:moveTo>
                <a:lnTo>
                  <a:pt x="34706" y="6068"/>
                </a:lnTo>
                <a:lnTo>
                  <a:pt x="32918" y="9125"/>
                </a:lnTo>
                <a:lnTo>
                  <a:pt x="31727" y="12434"/>
                </a:lnTo>
                <a:lnTo>
                  <a:pt x="30932" y="15909"/>
                </a:lnTo>
                <a:lnTo>
                  <a:pt x="30403" y="20767"/>
                </a:lnTo>
                <a:lnTo>
                  <a:pt x="30049" y="26544"/>
                </a:lnTo>
                <a:lnTo>
                  <a:pt x="29814" y="32937"/>
                </a:lnTo>
                <a:lnTo>
                  <a:pt x="28387" y="41008"/>
                </a:lnTo>
                <a:lnTo>
                  <a:pt x="26166" y="50199"/>
                </a:lnTo>
                <a:lnTo>
                  <a:pt x="23415" y="60136"/>
                </a:lnTo>
                <a:lnTo>
                  <a:pt x="21581" y="68031"/>
                </a:lnTo>
                <a:lnTo>
                  <a:pt x="20359" y="74564"/>
                </a:lnTo>
                <a:lnTo>
                  <a:pt x="19543" y="80189"/>
                </a:lnTo>
                <a:lnTo>
                  <a:pt x="17730" y="85210"/>
                </a:lnTo>
                <a:lnTo>
                  <a:pt x="15251" y="89827"/>
                </a:lnTo>
                <a:lnTo>
                  <a:pt x="12329" y="94175"/>
                </a:lnTo>
                <a:lnTo>
                  <a:pt x="10380" y="100883"/>
                </a:lnTo>
                <a:lnTo>
                  <a:pt x="9082" y="109166"/>
                </a:lnTo>
                <a:lnTo>
                  <a:pt x="8215" y="118497"/>
                </a:lnTo>
                <a:lnTo>
                  <a:pt x="7638" y="125988"/>
                </a:lnTo>
                <a:lnTo>
                  <a:pt x="7253" y="132252"/>
                </a:lnTo>
                <a:lnTo>
                  <a:pt x="6996" y="137698"/>
                </a:lnTo>
                <a:lnTo>
                  <a:pt x="5555" y="143869"/>
                </a:lnTo>
                <a:lnTo>
                  <a:pt x="3325" y="150523"/>
                </a:lnTo>
                <a:lnTo>
                  <a:pt x="568" y="157498"/>
                </a:lnTo>
                <a:lnTo>
                  <a:pt x="0" y="163419"/>
                </a:lnTo>
                <a:lnTo>
                  <a:pt x="891" y="168637"/>
                </a:lnTo>
                <a:lnTo>
                  <a:pt x="5379" y="180067"/>
                </a:lnTo>
                <a:lnTo>
                  <a:pt x="7017" y="181005"/>
                </a:lnTo>
                <a:lnTo>
                  <a:pt x="12224" y="182047"/>
                </a:lnTo>
                <a:lnTo>
                  <a:pt x="15391" y="182324"/>
                </a:lnTo>
                <a:lnTo>
                  <a:pt x="18772" y="182510"/>
                </a:lnTo>
                <a:lnTo>
                  <a:pt x="22295" y="182633"/>
                </a:lnTo>
                <a:lnTo>
                  <a:pt x="29725" y="181446"/>
                </a:lnTo>
                <a:lnTo>
                  <a:pt x="39758" y="179384"/>
                </a:lnTo>
                <a:lnTo>
                  <a:pt x="51526" y="176740"/>
                </a:lnTo>
                <a:lnTo>
                  <a:pt x="60642" y="174976"/>
                </a:lnTo>
                <a:lnTo>
                  <a:pt x="67989" y="173801"/>
                </a:lnTo>
                <a:lnTo>
                  <a:pt x="74157" y="173018"/>
                </a:lnTo>
                <a:lnTo>
                  <a:pt x="80809" y="172495"/>
                </a:lnTo>
                <a:lnTo>
                  <a:pt x="87784" y="172147"/>
                </a:lnTo>
                <a:lnTo>
                  <a:pt x="94974" y="171915"/>
                </a:lnTo>
                <a:lnTo>
                  <a:pt x="129364" y="171588"/>
                </a:lnTo>
                <a:lnTo>
                  <a:pt x="139204" y="170272"/>
                </a:lnTo>
                <a:lnTo>
                  <a:pt x="147034" y="168125"/>
                </a:lnTo>
                <a:lnTo>
                  <a:pt x="153524" y="165423"/>
                </a:lnTo>
                <a:lnTo>
                  <a:pt x="159120" y="163622"/>
                </a:lnTo>
                <a:lnTo>
                  <a:pt x="164121" y="162421"/>
                </a:lnTo>
                <a:lnTo>
                  <a:pt x="177933" y="16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0"/>
          <p:cNvSpPr/>
          <p:nvPr/>
        </p:nvSpPr>
        <p:spPr>
          <a:xfrm>
            <a:off x="4046220" y="5429250"/>
            <a:ext cx="45721" cy="354330"/>
          </a:xfrm>
          <a:custGeom>
            <a:avLst/>
            <a:gdLst/>
            <a:ahLst/>
            <a:cxnLst/>
            <a:rect l="0" t="0" r="0" b="0"/>
            <a:pathLst>
              <a:path w="45721" h="354330">
                <a:moveTo>
                  <a:pt x="0" y="0"/>
                </a:moveTo>
                <a:lnTo>
                  <a:pt x="0" y="115263"/>
                </a:lnTo>
                <a:lnTo>
                  <a:pt x="2540" y="136531"/>
                </a:lnTo>
                <a:lnTo>
                  <a:pt x="15710" y="223051"/>
                </a:lnTo>
                <a:lnTo>
                  <a:pt x="18093" y="243951"/>
                </a:lnTo>
                <a:lnTo>
                  <a:pt x="19682" y="261693"/>
                </a:lnTo>
                <a:lnTo>
                  <a:pt x="22011" y="278602"/>
                </a:lnTo>
                <a:lnTo>
                  <a:pt x="24834" y="294955"/>
                </a:lnTo>
                <a:lnTo>
                  <a:pt x="27986" y="310936"/>
                </a:lnTo>
                <a:lnTo>
                  <a:pt x="31357" y="322860"/>
                </a:lnTo>
                <a:lnTo>
                  <a:pt x="34875" y="332080"/>
                </a:lnTo>
                <a:lnTo>
                  <a:pt x="45720" y="3543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1"/>
          <p:cNvSpPr/>
          <p:nvPr/>
        </p:nvSpPr>
        <p:spPr>
          <a:xfrm>
            <a:off x="4171950" y="5372769"/>
            <a:ext cx="228083" cy="330560"/>
          </a:xfrm>
          <a:custGeom>
            <a:avLst/>
            <a:gdLst/>
            <a:ahLst/>
            <a:cxnLst/>
            <a:rect l="0" t="0" r="0" b="0"/>
            <a:pathLst>
              <a:path w="228083" h="330560">
                <a:moveTo>
                  <a:pt x="0" y="22190"/>
                </a:moveTo>
                <a:lnTo>
                  <a:pt x="0" y="28258"/>
                </a:lnTo>
                <a:lnTo>
                  <a:pt x="3386" y="38011"/>
                </a:lnTo>
                <a:lnTo>
                  <a:pt x="6067" y="44167"/>
                </a:lnTo>
                <a:lnTo>
                  <a:pt x="9046" y="54395"/>
                </a:lnTo>
                <a:lnTo>
                  <a:pt x="10371" y="63173"/>
                </a:lnTo>
                <a:lnTo>
                  <a:pt x="10959" y="71308"/>
                </a:lnTo>
                <a:lnTo>
                  <a:pt x="11220" y="89317"/>
                </a:lnTo>
                <a:lnTo>
                  <a:pt x="11290" y="101232"/>
                </a:lnTo>
                <a:lnTo>
                  <a:pt x="12606" y="112985"/>
                </a:lnTo>
                <a:lnTo>
                  <a:pt x="14754" y="124630"/>
                </a:lnTo>
                <a:lnTo>
                  <a:pt x="17456" y="136204"/>
                </a:lnTo>
                <a:lnTo>
                  <a:pt x="19257" y="146459"/>
                </a:lnTo>
                <a:lnTo>
                  <a:pt x="20458" y="155836"/>
                </a:lnTo>
                <a:lnTo>
                  <a:pt x="21258" y="164628"/>
                </a:lnTo>
                <a:lnTo>
                  <a:pt x="23062" y="173028"/>
                </a:lnTo>
                <a:lnTo>
                  <a:pt x="25535" y="181169"/>
                </a:lnTo>
                <a:lnTo>
                  <a:pt x="28453" y="189136"/>
                </a:lnTo>
                <a:lnTo>
                  <a:pt x="31668" y="199528"/>
                </a:lnTo>
                <a:lnTo>
                  <a:pt x="38628" y="224620"/>
                </a:lnTo>
                <a:lnTo>
                  <a:pt x="42262" y="235884"/>
                </a:lnTo>
                <a:lnTo>
                  <a:pt x="45954" y="245933"/>
                </a:lnTo>
                <a:lnTo>
                  <a:pt x="49686" y="255172"/>
                </a:lnTo>
                <a:lnTo>
                  <a:pt x="53444" y="262601"/>
                </a:lnTo>
                <a:lnTo>
                  <a:pt x="57219" y="268825"/>
                </a:lnTo>
                <a:lnTo>
                  <a:pt x="61006" y="274243"/>
                </a:lnTo>
                <a:lnTo>
                  <a:pt x="64801" y="279126"/>
                </a:lnTo>
                <a:lnTo>
                  <a:pt x="68600" y="283651"/>
                </a:lnTo>
                <a:lnTo>
                  <a:pt x="72403" y="287937"/>
                </a:lnTo>
                <a:lnTo>
                  <a:pt x="83403" y="299473"/>
                </a:lnTo>
                <a:lnTo>
                  <a:pt x="105092" y="321508"/>
                </a:lnTo>
                <a:lnTo>
                  <a:pt x="110701" y="324605"/>
                </a:lnTo>
                <a:lnTo>
                  <a:pt x="116981" y="326670"/>
                </a:lnTo>
                <a:lnTo>
                  <a:pt x="133174" y="329985"/>
                </a:lnTo>
                <a:lnTo>
                  <a:pt x="137042" y="330256"/>
                </a:lnTo>
                <a:lnTo>
                  <a:pt x="142161" y="330438"/>
                </a:lnTo>
                <a:lnTo>
                  <a:pt x="148114" y="330559"/>
                </a:lnTo>
                <a:lnTo>
                  <a:pt x="152082" y="329369"/>
                </a:lnTo>
                <a:lnTo>
                  <a:pt x="154728" y="327306"/>
                </a:lnTo>
                <a:lnTo>
                  <a:pt x="156492" y="324661"/>
                </a:lnTo>
                <a:lnTo>
                  <a:pt x="160208" y="321627"/>
                </a:lnTo>
                <a:lnTo>
                  <a:pt x="165225" y="318335"/>
                </a:lnTo>
                <a:lnTo>
                  <a:pt x="171110" y="314870"/>
                </a:lnTo>
                <a:lnTo>
                  <a:pt x="176303" y="311290"/>
                </a:lnTo>
                <a:lnTo>
                  <a:pt x="181035" y="307634"/>
                </a:lnTo>
                <a:lnTo>
                  <a:pt x="185460" y="303926"/>
                </a:lnTo>
                <a:lnTo>
                  <a:pt x="189680" y="300184"/>
                </a:lnTo>
                <a:lnTo>
                  <a:pt x="197756" y="292640"/>
                </a:lnTo>
                <a:lnTo>
                  <a:pt x="200417" y="288850"/>
                </a:lnTo>
                <a:lnTo>
                  <a:pt x="203374" y="281252"/>
                </a:lnTo>
                <a:lnTo>
                  <a:pt x="205433" y="276179"/>
                </a:lnTo>
                <a:lnTo>
                  <a:pt x="208075" y="270256"/>
                </a:lnTo>
                <a:lnTo>
                  <a:pt x="211106" y="263767"/>
                </a:lnTo>
                <a:lnTo>
                  <a:pt x="213128" y="258172"/>
                </a:lnTo>
                <a:lnTo>
                  <a:pt x="215373" y="248567"/>
                </a:lnTo>
                <a:lnTo>
                  <a:pt x="222705" y="217818"/>
                </a:lnTo>
                <a:lnTo>
                  <a:pt x="224670" y="202139"/>
                </a:lnTo>
                <a:lnTo>
                  <a:pt x="225980" y="184066"/>
                </a:lnTo>
                <a:lnTo>
                  <a:pt x="228082" y="130648"/>
                </a:lnTo>
                <a:lnTo>
                  <a:pt x="226984" y="122435"/>
                </a:lnTo>
                <a:lnTo>
                  <a:pt x="224983" y="114420"/>
                </a:lnTo>
                <a:lnTo>
                  <a:pt x="222379" y="106537"/>
                </a:lnTo>
                <a:lnTo>
                  <a:pt x="220642" y="98741"/>
                </a:lnTo>
                <a:lnTo>
                  <a:pt x="219485" y="91004"/>
                </a:lnTo>
                <a:lnTo>
                  <a:pt x="218713" y="83307"/>
                </a:lnTo>
                <a:lnTo>
                  <a:pt x="216929" y="76904"/>
                </a:lnTo>
                <a:lnTo>
                  <a:pt x="214469" y="71366"/>
                </a:lnTo>
                <a:lnTo>
                  <a:pt x="209619" y="61826"/>
                </a:lnTo>
                <a:lnTo>
                  <a:pt x="207464" y="53353"/>
                </a:lnTo>
                <a:lnTo>
                  <a:pt x="203119" y="45354"/>
                </a:lnTo>
                <a:lnTo>
                  <a:pt x="196955" y="37565"/>
                </a:lnTo>
                <a:lnTo>
                  <a:pt x="189982" y="29870"/>
                </a:lnTo>
                <a:lnTo>
                  <a:pt x="185075" y="26040"/>
                </a:lnTo>
                <a:lnTo>
                  <a:pt x="179263" y="22217"/>
                </a:lnTo>
                <a:lnTo>
                  <a:pt x="172849" y="18398"/>
                </a:lnTo>
                <a:lnTo>
                  <a:pt x="164762" y="14582"/>
                </a:lnTo>
                <a:lnTo>
                  <a:pt x="155561" y="10769"/>
                </a:lnTo>
                <a:lnTo>
                  <a:pt x="145617" y="6956"/>
                </a:lnTo>
                <a:lnTo>
                  <a:pt x="135178" y="4414"/>
                </a:lnTo>
                <a:lnTo>
                  <a:pt x="124409" y="2719"/>
                </a:lnTo>
                <a:lnTo>
                  <a:pt x="113419" y="1590"/>
                </a:lnTo>
                <a:lnTo>
                  <a:pt x="104823" y="837"/>
                </a:lnTo>
                <a:lnTo>
                  <a:pt x="97821" y="335"/>
                </a:lnTo>
                <a:lnTo>
                  <a:pt x="91884" y="0"/>
                </a:lnTo>
                <a:lnTo>
                  <a:pt x="86656" y="1047"/>
                </a:lnTo>
                <a:lnTo>
                  <a:pt x="81900" y="3014"/>
                </a:lnTo>
                <a:lnTo>
                  <a:pt x="68579" y="107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2"/>
          <p:cNvSpPr/>
          <p:nvPr/>
        </p:nvSpPr>
        <p:spPr>
          <a:xfrm>
            <a:off x="7235770" y="3783329"/>
            <a:ext cx="170684" cy="377192"/>
          </a:xfrm>
          <a:custGeom>
            <a:avLst/>
            <a:gdLst/>
            <a:ahLst/>
            <a:cxnLst/>
            <a:rect l="0" t="0" r="0" b="0"/>
            <a:pathLst>
              <a:path w="170684" h="377192">
                <a:moveTo>
                  <a:pt x="22280" y="0"/>
                </a:moveTo>
                <a:lnTo>
                  <a:pt x="16212" y="18204"/>
                </a:lnTo>
                <a:lnTo>
                  <a:pt x="15695" y="26106"/>
                </a:lnTo>
                <a:lnTo>
                  <a:pt x="16619" y="33914"/>
                </a:lnTo>
                <a:lnTo>
                  <a:pt x="18506" y="41660"/>
                </a:lnTo>
                <a:lnTo>
                  <a:pt x="18494" y="48093"/>
                </a:lnTo>
                <a:lnTo>
                  <a:pt x="17216" y="53652"/>
                </a:lnTo>
                <a:lnTo>
                  <a:pt x="15094" y="58628"/>
                </a:lnTo>
                <a:lnTo>
                  <a:pt x="12409" y="73375"/>
                </a:lnTo>
                <a:lnTo>
                  <a:pt x="9349" y="94637"/>
                </a:lnTo>
                <a:lnTo>
                  <a:pt x="6039" y="120242"/>
                </a:lnTo>
                <a:lnTo>
                  <a:pt x="3833" y="139851"/>
                </a:lnTo>
                <a:lnTo>
                  <a:pt x="2362" y="155465"/>
                </a:lnTo>
                <a:lnTo>
                  <a:pt x="1382" y="168413"/>
                </a:lnTo>
                <a:lnTo>
                  <a:pt x="727" y="179586"/>
                </a:lnTo>
                <a:lnTo>
                  <a:pt x="0" y="198773"/>
                </a:lnTo>
                <a:lnTo>
                  <a:pt x="2347" y="212525"/>
                </a:lnTo>
                <a:lnTo>
                  <a:pt x="6451" y="229314"/>
                </a:lnTo>
                <a:lnTo>
                  <a:pt x="16515" y="264478"/>
                </a:lnTo>
                <a:lnTo>
                  <a:pt x="25220" y="292806"/>
                </a:lnTo>
                <a:lnTo>
                  <a:pt x="29320" y="303154"/>
                </a:lnTo>
                <a:lnTo>
                  <a:pt x="33324" y="311323"/>
                </a:lnTo>
                <a:lnTo>
                  <a:pt x="37262" y="318038"/>
                </a:lnTo>
                <a:lnTo>
                  <a:pt x="41158" y="322516"/>
                </a:lnTo>
                <a:lnTo>
                  <a:pt x="45025" y="325501"/>
                </a:lnTo>
                <a:lnTo>
                  <a:pt x="66425" y="336359"/>
                </a:lnTo>
                <a:lnTo>
                  <a:pt x="72030" y="338539"/>
                </a:lnTo>
                <a:lnTo>
                  <a:pt x="77037" y="339993"/>
                </a:lnTo>
                <a:lnTo>
                  <a:pt x="81644" y="340963"/>
                </a:lnTo>
                <a:lnTo>
                  <a:pt x="85986" y="341608"/>
                </a:lnTo>
                <a:lnTo>
                  <a:pt x="90151" y="342039"/>
                </a:lnTo>
                <a:lnTo>
                  <a:pt x="94197" y="342326"/>
                </a:lnTo>
                <a:lnTo>
                  <a:pt x="98164" y="341248"/>
                </a:lnTo>
                <a:lnTo>
                  <a:pt x="102079" y="339258"/>
                </a:lnTo>
                <a:lnTo>
                  <a:pt x="105960" y="336662"/>
                </a:lnTo>
                <a:lnTo>
                  <a:pt x="111086" y="334932"/>
                </a:lnTo>
                <a:lnTo>
                  <a:pt x="117043" y="333778"/>
                </a:lnTo>
                <a:lnTo>
                  <a:pt x="123556" y="333009"/>
                </a:lnTo>
                <a:lnTo>
                  <a:pt x="129167" y="331226"/>
                </a:lnTo>
                <a:lnTo>
                  <a:pt x="134178" y="328768"/>
                </a:lnTo>
                <a:lnTo>
                  <a:pt x="138788" y="325858"/>
                </a:lnTo>
                <a:lnTo>
                  <a:pt x="141862" y="322649"/>
                </a:lnTo>
                <a:lnTo>
                  <a:pt x="143912" y="319239"/>
                </a:lnTo>
                <a:lnTo>
                  <a:pt x="147459" y="310794"/>
                </a:lnTo>
                <a:lnTo>
                  <a:pt x="153268" y="298574"/>
                </a:lnTo>
                <a:lnTo>
                  <a:pt x="156595" y="293030"/>
                </a:lnTo>
                <a:lnTo>
                  <a:pt x="160083" y="288063"/>
                </a:lnTo>
                <a:lnTo>
                  <a:pt x="163679" y="283482"/>
                </a:lnTo>
                <a:lnTo>
                  <a:pt x="167674" y="275006"/>
                </a:lnTo>
                <a:lnTo>
                  <a:pt x="168739" y="270967"/>
                </a:lnTo>
                <a:lnTo>
                  <a:pt x="169449" y="263195"/>
                </a:lnTo>
                <a:lnTo>
                  <a:pt x="169922" y="252933"/>
                </a:lnTo>
                <a:lnTo>
                  <a:pt x="170589" y="220994"/>
                </a:lnTo>
                <a:lnTo>
                  <a:pt x="170683" y="212099"/>
                </a:lnTo>
                <a:lnTo>
                  <a:pt x="169475" y="204900"/>
                </a:lnTo>
                <a:lnTo>
                  <a:pt x="164746" y="193513"/>
                </a:lnTo>
                <a:lnTo>
                  <a:pt x="161707" y="188699"/>
                </a:lnTo>
                <a:lnTo>
                  <a:pt x="158412" y="184219"/>
                </a:lnTo>
                <a:lnTo>
                  <a:pt x="154944" y="179963"/>
                </a:lnTo>
                <a:lnTo>
                  <a:pt x="151362" y="177126"/>
                </a:lnTo>
                <a:lnTo>
                  <a:pt x="147704" y="175234"/>
                </a:lnTo>
                <a:lnTo>
                  <a:pt x="143997" y="173973"/>
                </a:lnTo>
                <a:lnTo>
                  <a:pt x="140254" y="174402"/>
                </a:lnTo>
                <a:lnTo>
                  <a:pt x="136490" y="175958"/>
                </a:lnTo>
                <a:lnTo>
                  <a:pt x="132710" y="178266"/>
                </a:lnTo>
                <a:lnTo>
                  <a:pt x="128920" y="179804"/>
                </a:lnTo>
                <a:lnTo>
                  <a:pt x="125123" y="180829"/>
                </a:lnTo>
                <a:lnTo>
                  <a:pt x="121322" y="181513"/>
                </a:lnTo>
                <a:lnTo>
                  <a:pt x="117517" y="183239"/>
                </a:lnTo>
                <a:lnTo>
                  <a:pt x="113712" y="185659"/>
                </a:lnTo>
                <a:lnTo>
                  <a:pt x="109904" y="188543"/>
                </a:lnTo>
                <a:lnTo>
                  <a:pt x="106096" y="193005"/>
                </a:lnTo>
                <a:lnTo>
                  <a:pt x="102287" y="198520"/>
                </a:lnTo>
                <a:lnTo>
                  <a:pt x="98478" y="204737"/>
                </a:lnTo>
                <a:lnTo>
                  <a:pt x="95939" y="211422"/>
                </a:lnTo>
                <a:lnTo>
                  <a:pt x="94246" y="218418"/>
                </a:lnTo>
                <a:lnTo>
                  <a:pt x="93117" y="225622"/>
                </a:lnTo>
                <a:lnTo>
                  <a:pt x="89824" y="238045"/>
                </a:lnTo>
                <a:lnTo>
                  <a:pt x="74325" y="289396"/>
                </a:lnTo>
                <a:lnTo>
                  <a:pt x="65307" y="322084"/>
                </a:lnTo>
                <a:lnTo>
                  <a:pt x="63665" y="335373"/>
                </a:lnTo>
                <a:lnTo>
                  <a:pt x="63840" y="346772"/>
                </a:lnTo>
                <a:lnTo>
                  <a:pt x="67999" y="3771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3"/>
          <p:cNvSpPr/>
          <p:nvPr/>
        </p:nvSpPr>
        <p:spPr>
          <a:xfrm>
            <a:off x="7511098" y="3822941"/>
            <a:ext cx="190796" cy="257517"/>
          </a:xfrm>
          <a:custGeom>
            <a:avLst/>
            <a:gdLst/>
            <a:ahLst/>
            <a:cxnLst/>
            <a:rect l="0" t="0" r="0" b="0"/>
            <a:pathLst>
              <a:path w="190796" h="257517">
                <a:moveTo>
                  <a:pt x="9842" y="17538"/>
                </a:moveTo>
                <a:lnTo>
                  <a:pt x="3774" y="35742"/>
                </a:lnTo>
                <a:lnTo>
                  <a:pt x="1986" y="42374"/>
                </a:lnTo>
                <a:lnTo>
                  <a:pt x="794" y="48065"/>
                </a:lnTo>
                <a:lnTo>
                  <a:pt x="0" y="53130"/>
                </a:lnTo>
                <a:lnTo>
                  <a:pt x="741" y="71746"/>
                </a:lnTo>
                <a:lnTo>
                  <a:pt x="4950" y="133071"/>
                </a:lnTo>
                <a:lnTo>
                  <a:pt x="7850" y="159330"/>
                </a:lnTo>
                <a:lnTo>
                  <a:pt x="11054" y="180646"/>
                </a:lnTo>
                <a:lnTo>
                  <a:pt x="14461" y="198667"/>
                </a:lnTo>
                <a:lnTo>
                  <a:pt x="18000" y="211951"/>
                </a:lnTo>
                <a:lnTo>
                  <a:pt x="21631" y="222077"/>
                </a:lnTo>
                <a:lnTo>
                  <a:pt x="25321" y="230098"/>
                </a:lnTo>
                <a:lnTo>
                  <a:pt x="29051" y="235445"/>
                </a:lnTo>
                <a:lnTo>
                  <a:pt x="32808" y="239009"/>
                </a:lnTo>
                <a:lnTo>
                  <a:pt x="36583" y="241386"/>
                </a:lnTo>
                <a:lnTo>
                  <a:pt x="40369" y="244240"/>
                </a:lnTo>
                <a:lnTo>
                  <a:pt x="44163" y="247413"/>
                </a:lnTo>
                <a:lnTo>
                  <a:pt x="47963" y="250798"/>
                </a:lnTo>
                <a:lnTo>
                  <a:pt x="51765" y="253055"/>
                </a:lnTo>
                <a:lnTo>
                  <a:pt x="55571" y="254560"/>
                </a:lnTo>
                <a:lnTo>
                  <a:pt x="59377" y="255562"/>
                </a:lnTo>
                <a:lnTo>
                  <a:pt x="63186" y="256231"/>
                </a:lnTo>
                <a:lnTo>
                  <a:pt x="66994" y="256677"/>
                </a:lnTo>
                <a:lnTo>
                  <a:pt x="70803" y="256974"/>
                </a:lnTo>
                <a:lnTo>
                  <a:pt x="74613" y="257172"/>
                </a:lnTo>
                <a:lnTo>
                  <a:pt x="82233" y="257392"/>
                </a:lnTo>
                <a:lnTo>
                  <a:pt x="93662" y="257516"/>
                </a:lnTo>
                <a:lnTo>
                  <a:pt x="97472" y="256264"/>
                </a:lnTo>
                <a:lnTo>
                  <a:pt x="101281" y="254159"/>
                </a:lnTo>
                <a:lnTo>
                  <a:pt x="105091" y="251485"/>
                </a:lnTo>
                <a:lnTo>
                  <a:pt x="108902" y="248433"/>
                </a:lnTo>
                <a:lnTo>
                  <a:pt x="112711" y="245128"/>
                </a:lnTo>
                <a:lnTo>
                  <a:pt x="116521" y="241655"/>
                </a:lnTo>
                <a:lnTo>
                  <a:pt x="124142" y="234409"/>
                </a:lnTo>
                <a:lnTo>
                  <a:pt x="127952" y="230699"/>
                </a:lnTo>
                <a:lnTo>
                  <a:pt x="131761" y="225685"/>
                </a:lnTo>
                <a:lnTo>
                  <a:pt x="135571" y="219803"/>
                </a:lnTo>
                <a:lnTo>
                  <a:pt x="139381" y="213342"/>
                </a:lnTo>
                <a:lnTo>
                  <a:pt x="143192" y="206494"/>
                </a:lnTo>
                <a:lnTo>
                  <a:pt x="150811" y="192112"/>
                </a:lnTo>
                <a:lnTo>
                  <a:pt x="155892" y="183451"/>
                </a:lnTo>
                <a:lnTo>
                  <a:pt x="168310" y="163667"/>
                </a:lnTo>
                <a:lnTo>
                  <a:pt x="172636" y="154328"/>
                </a:lnTo>
                <a:lnTo>
                  <a:pt x="175521" y="145561"/>
                </a:lnTo>
                <a:lnTo>
                  <a:pt x="177445" y="137177"/>
                </a:lnTo>
                <a:lnTo>
                  <a:pt x="179996" y="129048"/>
                </a:lnTo>
                <a:lnTo>
                  <a:pt x="182968" y="121088"/>
                </a:lnTo>
                <a:lnTo>
                  <a:pt x="186219" y="113241"/>
                </a:lnTo>
                <a:lnTo>
                  <a:pt x="188387" y="106740"/>
                </a:lnTo>
                <a:lnTo>
                  <a:pt x="189831" y="101136"/>
                </a:lnTo>
                <a:lnTo>
                  <a:pt x="190795" y="96131"/>
                </a:lnTo>
                <a:lnTo>
                  <a:pt x="190167" y="90253"/>
                </a:lnTo>
                <a:lnTo>
                  <a:pt x="188478" y="83795"/>
                </a:lnTo>
                <a:lnTo>
                  <a:pt x="186083" y="76950"/>
                </a:lnTo>
                <a:lnTo>
                  <a:pt x="184486" y="71116"/>
                </a:lnTo>
                <a:lnTo>
                  <a:pt x="183421" y="65956"/>
                </a:lnTo>
                <a:lnTo>
                  <a:pt x="182711" y="61247"/>
                </a:lnTo>
                <a:lnTo>
                  <a:pt x="179698" y="55568"/>
                </a:lnTo>
                <a:lnTo>
                  <a:pt x="175149" y="49241"/>
                </a:lnTo>
                <a:lnTo>
                  <a:pt x="169577" y="42484"/>
                </a:lnTo>
                <a:lnTo>
                  <a:pt x="164591" y="36709"/>
                </a:lnTo>
                <a:lnTo>
                  <a:pt x="159998" y="31589"/>
                </a:lnTo>
                <a:lnTo>
                  <a:pt x="151508" y="22513"/>
                </a:lnTo>
                <a:lnTo>
                  <a:pt x="143502" y="14246"/>
                </a:lnTo>
                <a:lnTo>
                  <a:pt x="138318" y="11533"/>
                </a:lnTo>
                <a:lnTo>
                  <a:pt x="132323" y="9725"/>
                </a:lnTo>
                <a:lnTo>
                  <a:pt x="125786" y="8520"/>
                </a:lnTo>
                <a:lnTo>
                  <a:pt x="120157" y="6446"/>
                </a:lnTo>
                <a:lnTo>
                  <a:pt x="115136" y="3793"/>
                </a:lnTo>
                <a:lnTo>
                  <a:pt x="110518" y="755"/>
                </a:lnTo>
                <a:lnTo>
                  <a:pt x="104899" y="0"/>
                </a:lnTo>
                <a:lnTo>
                  <a:pt x="98613" y="766"/>
                </a:lnTo>
                <a:lnTo>
                  <a:pt x="91882" y="2547"/>
                </a:lnTo>
                <a:lnTo>
                  <a:pt x="83585" y="3734"/>
                </a:lnTo>
                <a:lnTo>
                  <a:pt x="74244" y="4526"/>
                </a:lnTo>
                <a:lnTo>
                  <a:pt x="64207" y="5053"/>
                </a:lnTo>
                <a:lnTo>
                  <a:pt x="57515" y="6675"/>
                </a:lnTo>
                <a:lnTo>
                  <a:pt x="53054" y="9026"/>
                </a:lnTo>
                <a:lnTo>
                  <a:pt x="44131" y="17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4"/>
          <p:cNvSpPr/>
          <p:nvPr/>
        </p:nvSpPr>
        <p:spPr>
          <a:xfrm>
            <a:off x="7430134" y="5143500"/>
            <a:ext cx="221674" cy="420587"/>
          </a:xfrm>
          <a:custGeom>
            <a:avLst/>
            <a:gdLst/>
            <a:ahLst/>
            <a:cxnLst/>
            <a:rect l="0" t="0" r="0" b="0"/>
            <a:pathLst>
              <a:path w="221674" h="420587">
                <a:moveTo>
                  <a:pt x="45085" y="34289"/>
                </a:moveTo>
                <a:lnTo>
                  <a:pt x="32950" y="40358"/>
                </a:lnTo>
                <a:lnTo>
                  <a:pt x="29375" y="43415"/>
                </a:lnTo>
                <a:lnTo>
                  <a:pt x="26992" y="46723"/>
                </a:lnTo>
                <a:lnTo>
                  <a:pt x="23074" y="55055"/>
                </a:lnTo>
                <a:lnTo>
                  <a:pt x="17099" y="67226"/>
                </a:lnTo>
                <a:lnTo>
                  <a:pt x="13728" y="77837"/>
                </a:lnTo>
                <a:lnTo>
                  <a:pt x="10211" y="91261"/>
                </a:lnTo>
                <a:lnTo>
                  <a:pt x="6596" y="106560"/>
                </a:lnTo>
                <a:lnTo>
                  <a:pt x="4185" y="123110"/>
                </a:lnTo>
                <a:lnTo>
                  <a:pt x="2578" y="140493"/>
                </a:lnTo>
                <a:lnTo>
                  <a:pt x="793" y="172931"/>
                </a:lnTo>
                <a:lnTo>
                  <a:pt x="0" y="195815"/>
                </a:lnTo>
                <a:lnTo>
                  <a:pt x="1058" y="204203"/>
                </a:lnTo>
                <a:lnTo>
                  <a:pt x="5621" y="216910"/>
                </a:lnTo>
                <a:lnTo>
                  <a:pt x="8616" y="220807"/>
                </a:lnTo>
                <a:lnTo>
                  <a:pt x="11883" y="223404"/>
                </a:lnTo>
                <a:lnTo>
                  <a:pt x="15330" y="225136"/>
                </a:lnTo>
                <a:lnTo>
                  <a:pt x="18898" y="227560"/>
                </a:lnTo>
                <a:lnTo>
                  <a:pt x="22548" y="230447"/>
                </a:lnTo>
                <a:lnTo>
                  <a:pt x="26250" y="233641"/>
                </a:lnTo>
                <a:lnTo>
                  <a:pt x="29988" y="235770"/>
                </a:lnTo>
                <a:lnTo>
                  <a:pt x="33751" y="237190"/>
                </a:lnTo>
                <a:lnTo>
                  <a:pt x="37529" y="238137"/>
                </a:lnTo>
                <a:lnTo>
                  <a:pt x="41318" y="237497"/>
                </a:lnTo>
                <a:lnTo>
                  <a:pt x="45114" y="235801"/>
                </a:lnTo>
                <a:lnTo>
                  <a:pt x="48914" y="233401"/>
                </a:lnTo>
                <a:lnTo>
                  <a:pt x="53988" y="231800"/>
                </a:lnTo>
                <a:lnTo>
                  <a:pt x="59911" y="230733"/>
                </a:lnTo>
                <a:lnTo>
                  <a:pt x="66399" y="230022"/>
                </a:lnTo>
                <a:lnTo>
                  <a:pt x="71994" y="229548"/>
                </a:lnTo>
                <a:lnTo>
                  <a:pt x="76995" y="229232"/>
                </a:lnTo>
                <a:lnTo>
                  <a:pt x="81598" y="229021"/>
                </a:lnTo>
                <a:lnTo>
                  <a:pt x="93487" y="228787"/>
                </a:lnTo>
                <a:lnTo>
                  <a:pt x="157917" y="228610"/>
                </a:lnTo>
                <a:lnTo>
                  <a:pt x="164756" y="229877"/>
                </a:lnTo>
                <a:lnTo>
                  <a:pt x="171857" y="231991"/>
                </a:lnTo>
                <a:lnTo>
                  <a:pt x="179129" y="234670"/>
                </a:lnTo>
                <a:lnTo>
                  <a:pt x="183977" y="237727"/>
                </a:lnTo>
                <a:lnTo>
                  <a:pt x="187211" y="241034"/>
                </a:lnTo>
                <a:lnTo>
                  <a:pt x="192072" y="249366"/>
                </a:lnTo>
                <a:lnTo>
                  <a:pt x="198467" y="261536"/>
                </a:lnTo>
                <a:lnTo>
                  <a:pt x="209206" y="282668"/>
                </a:lnTo>
                <a:lnTo>
                  <a:pt x="212919" y="292585"/>
                </a:lnTo>
                <a:lnTo>
                  <a:pt x="216665" y="304276"/>
                </a:lnTo>
                <a:lnTo>
                  <a:pt x="220432" y="317151"/>
                </a:lnTo>
                <a:lnTo>
                  <a:pt x="221673" y="328274"/>
                </a:lnTo>
                <a:lnTo>
                  <a:pt x="221230" y="338229"/>
                </a:lnTo>
                <a:lnTo>
                  <a:pt x="219666" y="347406"/>
                </a:lnTo>
                <a:lnTo>
                  <a:pt x="218622" y="356064"/>
                </a:lnTo>
                <a:lnTo>
                  <a:pt x="217927" y="364376"/>
                </a:lnTo>
                <a:lnTo>
                  <a:pt x="217462" y="372457"/>
                </a:lnTo>
                <a:lnTo>
                  <a:pt x="215884" y="379114"/>
                </a:lnTo>
                <a:lnTo>
                  <a:pt x="210743" y="389899"/>
                </a:lnTo>
                <a:lnTo>
                  <a:pt x="204224" y="398924"/>
                </a:lnTo>
                <a:lnTo>
                  <a:pt x="200708" y="403109"/>
                </a:lnTo>
                <a:lnTo>
                  <a:pt x="197094" y="407169"/>
                </a:lnTo>
                <a:lnTo>
                  <a:pt x="189691" y="415067"/>
                </a:lnTo>
                <a:lnTo>
                  <a:pt x="185939" y="417681"/>
                </a:lnTo>
                <a:lnTo>
                  <a:pt x="182168" y="419424"/>
                </a:lnTo>
                <a:lnTo>
                  <a:pt x="178384" y="420586"/>
                </a:lnTo>
                <a:lnTo>
                  <a:pt x="174591" y="420091"/>
                </a:lnTo>
                <a:lnTo>
                  <a:pt x="170792" y="418490"/>
                </a:lnTo>
                <a:lnTo>
                  <a:pt x="166990" y="416154"/>
                </a:lnTo>
                <a:lnTo>
                  <a:pt x="161915" y="413325"/>
                </a:lnTo>
                <a:lnTo>
                  <a:pt x="149504" y="406797"/>
                </a:lnTo>
                <a:lnTo>
                  <a:pt x="143907" y="403278"/>
                </a:lnTo>
                <a:lnTo>
                  <a:pt x="138907" y="399662"/>
                </a:lnTo>
                <a:lnTo>
                  <a:pt x="134303" y="395981"/>
                </a:lnTo>
                <a:lnTo>
                  <a:pt x="129964" y="389717"/>
                </a:lnTo>
                <a:lnTo>
                  <a:pt x="125801" y="381731"/>
                </a:lnTo>
                <a:lnTo>
                  <a:pt x="117789" y="363968"/>
                </a:lnTo>
                <a:lnTo>
                  <a:pt x="109994" y="347607"/>
                </a:lnTo>
                <a:lnTo>
                  <a:pt x="107409" y="338418"/>
                </a:lnTo>
                <a:lnTo>
                  <a:pt x="105684" y="328481"/>
                </a:lnTo>
                <a:lnTo>
                  <a:pt x="104534" y="318048"/>
                </a:lnTo>
                <a:lnTo>
                  <a:pt x="96849" y="260888"/>
                </a:lnTo>
                <a:lnTo>
                  <a:pt x="94834" y="238695"/>
                </a:lnTo>
                <a:lnTo>
                  <a:pt x="93492" y="216280"/>
                </a:lnTo>
                <a:lnTo>
                  <a:pt x="92596" y="193717"/>
                </a:lnTo>
                <a:lnTo>
                  <a:pt x="93269" y="169784"/>
                </a:lnTo>
                <a:lnTo>
                  <a:pt x="94988" y="144939"/>
                </a:lnTo>
                <a:lnTo>
                  <a:pt x="97404" y="119486"/>
                </a:lnTo>
                <a:lnTo>
                  <a:pt x="100284" y="97437"/>
                </a:lnTo>
                <a:lnTo>
                  <a:pt x="103475" y="77658"/>
                </a:lnTo>
                <a:lnTo>
                  <a:pt x="106872" y="59392"/>
                </a:lnTo>
                <a:lnTo>
                  <a:pt x="109136" y="45944"/>
                </a:lnTo>
                <a:lnTo>
                  <a:pt x="110646" y="35709"/>
                </a:lnTo>
                <a:lnTo>
                  <a:pt x="111652" y="27616"/>
                </a:lnTo>
                <a:lnTo>
                  <a:pt x="112771" y="15237"/>
                </a:lnTo>
                <a:lnTo>
                  <a:pt x="11366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5"/>
          <p:cNvSpPr/>
          <p:nvPr/>
        </p:nvSpPr>
        <p:spPr>
          <a:xfrm>
            <a:off x="7680959" y="5074919"/>
            <a:ext cx="227919" cy="308058"/>
          </a:xfrm>
          <a:custGeom>
            <a:avLst/>
            <a:gdLst/>
            <a:ahLst/>
            <a:cxnLst/>
            <a:rect l="0" t="0" r="0" b="0"/>
            <a:pathLst>
              <a:path w="227919" h="308058">
                <a:moveTo>
                  <a:pt x="34291" y="0"/>
                </a:moveTo>
                <a:lnTo>
                  <a:pt x="34291" y="31818"/>
                </a:lnTo>
                <a:lnTo>
                  <a:pt x="37677" y="80182"/>
                </a:lnTo>
                <a:lnTo>
                  <a:pt x="40358" y="114415"/>
                </a:lnTo>
                <a:lnTo>
                  <a:pt x="43416" y="143587"/>
                </a:lnTo>
                <a:lnTo>
                  <a:pt x="46724" y="169385"/>
                </a:lnTo>
                <a:lnTo>
                  <a:pt x="50199" y="192933"/>
                </a:lnTo>
                <a:lnTo>
                  <a:pt x="52517" y="211173"/>
                </a:lnTo>
                <a:lnTo>
                  <a:pt x="54061" y="225872"/>
                </a:lnTo>
                <a:lnTo>
                  <a:pt x="55091" y="238211"/>
                </a:lnTo>
                <a:lnTo>
                  <a:pt x="57047" y="248978"/>
                </a:lnTo>
                <a:lnTo>
                  <a:pt x="59622" y="258695"/>
                </a:lnTo>
                <a:lnTo>
                  <a:pt x="62608" y="267714"/>
                </a:lnTo>
                <a:lnTo>
                  <a:pt x="65868" y="274996"/>
                </a:lnTo>
                <a:lnTo>
                  <a:pt x="69313" y="281121"/>
                </a:lnTo>
                <a:lnTo>
                  <a:pt x="72879" y="286474"/>
                </a:lnTo>
                <a:lnTo>
                  <a:pt x="76526" y="290043"/>
                </a:lnTo>
                <a:lnTo>
                  <a:pt x="80227" y="292422"/>
                </a:lnTo>
                <a:lnTo>
                  <a:pt x="83965" y="294008"/>
                </a:lnTo>
                <a:lnTo>
                  <a:pt x="87727" y="296336"/>
                </a:lnTo>
                <a:lnTo>
                  <a:pt x="91505" y="299158"/>
                </a:lnTo>
                <a:lnTo>
                  <a:pt x="95294" y="302308"/>
                </a:lnTo>
                <a:lnTo>
                  <a:pt x="99089" y="304409"/>
                </a:lnTo>
                <a:lnTo>
                  <a:pt x="102890" y="305809"/>
                </a:lnTo>
                <a:lnTo>
                  <a:pt x="106693" y="306743"/>
                </a:lnTo>
                <a:lnTo>
                  <a:pt x="110499" y="307366"/>
                </a:lnTo>
                <a:lnTo>
                  <a:pt x="114306" y="307781"/>
                </a:lnTo>
                <a:lnTo>
                  <a:pt x="118114" y="308057"/>
                </a:lnTo>
                <a:lnTo>
                  <a:pt x="121922" y="306972"/>
                </a:lnTo>
                <a:lnTo>
                  <a:pt x="125732" y="304978"/>
                </a:lnTo>
                <a:lnTo>
                  <a:pt x="129541" y="302379"/>
                </a:lnTo>
                <a:lnTo>
                  <a:pt x="134621" y="300646"/>
                </a:lnTo>
                <a:lnTo>
                  <a:pt x="140548" y="299491"/>
                </a:lnTo>
                <a:lnTo>
                  <a:pt x="147038" y="298721"/>
                </a:lnTo>
                <a:lnTo>
                  <a:pt x="152636" y="295667"/>
                </a:lnTo>
                <a:lnTo>
                  <a:pt x="157637" y="291092"/>
                </a:lnTo>
                <a:lnTo>
                  <a:pt x="162242" y="285501"/>
                </a:lnTo>
                <a:lnTo>
                  <a:pt x="167851" y="279234"/>
                </a:lnTo>
                <a:lnTo>
                  <a:pt x="180858" y="265498"/>
                </a:lnTo>
                <a:lnTo>
                  <a:pt x="186612" y="258279"/>
                </a:lnTo>
                <a:lnTo>
                  <a:pt x="191718" y="250926"/>
                </a:lnTo>
                <a:lnTo>
                  <a:pt x="196392" y="243484"/>
                </a:lnTo>
                <a:lnTo>
                  <a:pt x="200778" y="233443"/>
                </a:lnTo>
                <a:lnTo>
                  <a:pt x="204972" y="221669"/>
                </a:lnTo>
                <a:lnTo>
                  <a:pt x="209039" y="208739"/>
                </a:lnTo>
                <a:lnTo>
                  <a:pt x="216943" y="180826"/>
                </a:lnTo>
                <a:lnTo>
                  <a:pt x="220829" y="166271"/>
                </a:lnTo>
                <a:lnTo>
                  <a:pt x="223419" y="150218"/>
                </a:lnTo>
                <a:lnTo>
                  <a:pt x="225146" y="133165"/>
                </a:lnTo>
                <a:lnTo>
                  <a:pt x="227577" y="92374"/>
                </a:lnTo>
                <a:lnTo>
                  <a:pt x="227918" y="84442"/>
                </a:lnTo>
                <a:lnTo>
                  <a:pt x="226876" y="76615"/>
                </a:lnTo>
                <a:lnTo>
                  <a:pt x="224911" y="68857"/>
                </a:lnTo>
                <a:lnTo>
                  <a:pt x="222331" y="61145"/>
                </a:lnTo>
                <a:lnTo>
                  <a:pt x="219340" y="54733"/>
                </a:lnTo>
                <a:lnTo>
                  <a:pt x="216077" y="49189"/>
                </a:lnTo>
                <a:lnTo>
                  <a:pt x="212632" y="44223"/>
                </a:lnTo>
                <a:lnTo>
                  <a:pt x="207794" y="39642"/>
                </a:lnTo>
                <a:lnTo>
                  <a:pt x="202030" y="35318"/>
                </a:lnTo>
                <a:lnTo>
                  <a:pt x="195647" y="31166"/>
                </a:lnTo>
                <a:lnTo>
                  <a:pt x="188852" y="27127"/>
                </a:lnTo>
                <a:lnTo>
                  <a:pt x="181781" y="23165"/>
                </a:lnTo>
                <a:lnTo>
                  <a:pt x="174528" y="19253"/>
                </a:lnTo>
                <a:lnTo>
                  <a:pt x="165882" y="16646"/>
                </a:lnTo>
                <a:lnTo>
                  <a:pt x="156309" y="14907"/>
                </a:lnTo>
                <a:lnTo>
                  <a:pt x="146115" y="13748"/>
                </a:lnTo>
                <a:lnTo>
                  <a:pt x="134240" y="12976"/>
                </a:lnTo>
                <a:lnTo>
                  <a:pt x="121244" y="12461"/>
                </a:lnTo>
                <a:lnTo>
                  <a:pt x="107499" y="12117"/>
                </a:lnTo>
                <a:lnTo>
                  <a:pt x="95796" y="13158"/>
                </a:lnTo>
                <a:lnTo>
                  <a:pt x="85455" y="15122"/>
                </a:lnTo>
                <a:lnTo>
                  <a:pt x="64650" y="20691"/>
                </a:lnTo>
                <a:lnTo>
                  <a:pt x="51990" y="23954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6"/>
          <p:cNvSpPr/>
          <p:nvPr/>
        </p:nvSpPr>
        <p:spPr>
          <a:xfrm>
            <a:off x="971550" y="3529452"/>
            <a:ext cx="262891" cy="1819788"/>
          </a:xfrm>
          <a:custGeom>
            <a:avLst/>
            <a:gdLst/>
            <a:ahLst/>
            <a:cxnLst/>
            <a:rect l="0" t="0" r="0" b="0"/>
            <a:pathLst>
              <a:path w="262891" h="1819788">
                <a:moveTo>
                  <a:pt x="0" y="1819787"/>
                </a:moveTo>
                <a:lnTo>
                  <a:pt x="0" y="1735987"/>
                </a:lnTo>
                <a:lnTo>
                  <a:pt x="9046" y="1707873"/>
                </a:lnTo>
                <a:lnTo>
                  <a:pt x="11116" y="1685482"/>
                </a:lnTo>
                <a:lnTo>
                  <a:pt x="11290" y="1672890"/>
                </a:lnTo>
                <a:lnTo>
                  <a:pt x="12607" y="1667246"/>
                </a:lnTo>
                <a:lnTo>
                  <a:pt x="17456" y="1657587"/>
                </a:lnTo>
                <a:lnTo>
                  <a:pt x="20458" y="1638902"/>
                </a:lnTo>
                <a:lnTo>
                  <a:pt x="22649" y="1584323"/>
                </a:lnTo>
                <a:lnTo>
                  <a:pt x="22719" y="1578991"/>
                </a:lnTo>
                <a:lnTo>
                  <a:pt x="26184" y="1566293"/>
                </a:lnTo>
                <a:lnTo>
                  <a:pt x="28886" y="1559351"/>
                </a:lnTo>
                <a:lnTo>
                  <a:pt x="33222" y="1512979"/>
                </a:lnTo>
                <a:lnTo>
                  <a:pt x="35243" y="1473611"/>
                </a:lnTo>
                <a:lnTo>
                  <a:pt x="42051" y="1420460"/>
                </a:lnTo>
                <a:lnTo>
                  <a:pt x="45903" y="1380017"/>
                </a:lnTo>
                <a:lnTo>
                  <a:pt x="53253" y="1320903"/>
                </a:lnTo>
                <a:lnTo>
                  <a:pt x="57265" y="1278128"/>
                </a:lnTo>
                <a:lnTo>
                  <a:pt x="62704" y="1235727"/>
                </a:lnTo>
                <a:lnTo>
                  <a:pt x="69355" y="1200795"/>
                </a:lnTo>
                <a:lnTo>
                  <a:pt x="76853" y="1159709"/>
                </a:lnTo>
                <a:lnTo>
                  <a:pt x="79386" y="1117760"/>
                </a:lnTo>
                <a:lnTo>
                  <a:pt x="98021" y="938121"/>
                </a:lnTo>
                <a:lnTo>
                  <a:pt x="101985" y="897075"/>
                </a:lnTo>
                <a:lnTo>
                  <a:pt x="114877" y="826134"/>
                </a:lnTo>
                <a:lnTo>
                  <a:pt x="120906" y="783804"/>
                </a:lnTo>
                <a:lnTo>
                  <a:pt x="125571" y="738552"/>
                </a:lnTo>
                <a:lnTo>
                  <a:pt x="133161" y="701015"/>
                </a:lnTo>
                <a:lnTo>
                  <a:pt x="137245" y="667033"/>
                </a:lnTo>
                <a:lnTo>
                  <a:pt x="144664" y="640313"/>
                </a:lnTo>
                <a:lnTo>
                  <a:pt x="151201" y="588209"/>
                </a:lnTo>
                <a:lnTo>
                  <a:pt x="157370" y="545979"/>
                </a:lnTo>
                <a:lnTo>
                  <a:pt x="164345" y="518744"/>
                </a:lnTo>
                <a:lnTo>
                  <a:pt x="171679" y="467693"/>
                </a:lnTo>
                <a:lnTo>
                  <a:pt x="177901" y="409866"/>
                </a:lnTo>
                <a:lnTo>
                  <a:pt x="180667" y="375699"/>
                </a:lnTo>
                <a:lnTo>
                  <a:pt x="183945" y="350332"/>
                </a:lnTo>
                <a:lnTo>
                  <a:pt x="194360" y="281506"/>
                </a:lnTo>
                <a:lnTo>
                  <a:pt x="199423" y="251977"/>
                </a:lnTo>
                <a:lnTo>
                  <a:pt x="204069" y="227210"/>
                </a:lnTo>
                <a:lnTo>
                  <a:pt x="220061" y="151149"/>
                </a:lnTo>
                <a:lnTo>
                  <a:pt x="226717" y="120622"/>
                </a:lnTo>
                <a:lnTo>
                  <a:pt x="234113" y="79930"/>
                </a:lnTo>
                <a:lnTo>
                  <a:pt x="241663" y="39354"/>
                </a:lnTo>
                <a:lnTo>
                  <a:pt x="248376" y="17564"/>
                </a:lnTo>
                <a:lnTo>
                  <a:pt x="255592" y="3646"/>
                </a:lnTo>
                <a:lnTo>
                  <a:pt x="258025" y="696"/>
                </a:lnTo>
                <a:lnTo>
                  <a:pt x="259646" y="0"/>
                </a:lnTo>
                <a:lnTo>
                  <a:pt x="262890" y="24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7"/>
          <p:cNvSpPr/>
          <p:nvPr/>
        </p:nvSpPr>
        <p:spPr>
          <a:xfrm>
            <a:off x="1028700" y="5257800"/>
            <a:ext cx="2308860" cy="114301"/>
          </a:xfrm>
          <a:custGeom>
            <a:avLst/>
            <a:gdLst/>
            <a:ahLst/>
            <a:cxnLst/>
            <a:rect l="0" t="0" r="0" b="0"/>
            <a:pathLst>
              <a:path w="2308860" h="114301">
                <a:moveTo>
                  <a:pt x="0" y="114300"/>
                </a:moveTo>
                <a:lnTo>
                  <a:pt x="12135" y="108232"/>
                </a:lnTo>
                <a:lnTo>
                  <a:pt x="24866" y="105253"/>
                </a:lnTo>
                <a:lnTo>
                  <a:pt x="92546" y="102897"/>
                </a:lnTo>
                <a:lnTo>
                  <a:pt x="103785" y="102882"/>
                </a:lnTo>
                <a:lnTo>
                  <a:pt x="116400" y="99488"/>
                </a:lnTo>
                <a:lnTo>
                  <a:pt x="123320" y="96806"/>
                </a:lnTo>
                <a:lnTo>
                  <a:pt x="144555" y="93824"/>
                </a:lnTo>
                <a:lnTo>
                  <a:pt x="168387" y="91229"/>
                </a:lnTo>
                <a:lnTo>
                  <a:pt x="178298" y="88760"/>
                </a:lnTo>
                <a:lnTo>
                  <a:pt x="187445" y="85843"/>
                </a:lnTo>
                <a:lnTo>
                  <a:pt x="221315" y="82602"/>
                </a:lnTo>
                <a:lnTo>
                  <a:pt x="262192" y="79892"/>
                </a:lnTo>
                <a:lnTo>
                  <a:pt x="280205" y="77391"/>
                </a:lnTo>
                <a:lnTo>
                  <a:pt x="297293" y="74454"/>
                </a:lnTo>
                <a:lnTo>
                  <a:pt x="339987" y="71190"/>
                </a:lnTo>
                <a:lnTo>
                  <a:pt x="407230" y="69353"/>
                </a:lnTo>
                <a:lnTo>
                  <a:pt x="502922" y="68625"/>
                </a:lnTo>
                <a:lnTo>
                  <a:pt x="530861" y="66069"/>
                </a:lnTo>
                <a:lnTo>
                  <a:pt x="674291" y="50492"/>
                </a:lnTo>
                <a:lnTo>
                  <a:pt x="693367" y="48901"/>
                </a:lnTo>
                <a:lnTo>
                  <a:pt x="869187" y="30638"/>
                </a:lnTo>
                <a:lnTo>
                  <a:pt x="923515" y="26316"/>
                </a:lnTo>
                <a:lnTo>
                  <a:pt x="947147" y="23894"/>
                </a:lnTo>
                <a:lnTo>
                  <a:pt x="1011733" y="15687"/>
                </a:lnTo>
                <a:lnTo>
                  <a:pt x="1038515" y="13322"/>
                </a:lnTo>
                <a:lnTo>
                  <a:pt x="1164083" y="3948"/>
                </a:lnTo>
                <a:lnTo>
                  <a:pt x="1231373" y="1169"/>
                </a:lnTo>
                <a:lnTo>
                  <a:pt x="2256432" y="0"/>
                </a:lnTo>
                <a:lnTo>
                  <a:pt x="2279208" y="3386"/>
                </a:lnTo>
                <a:lnTo>
                  <a:pt x="2285282" y="6067"/>
                </a:lnTo>
                <a:lnTo>
                  <a:pt x="2295418" y="9046"/>
                </a:lnTo>
                <a:lnTo>
                  <a:pt x="2308859" y="114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8"/>
          <p:cNvSpPr/>
          <p:nvPr/>
        </p:nvSpPr>
        <p:spPr>
          <a:xfrm>
            <a:off x="1268730" y="3520439"/>
            <a:ext cx="2274571" cy="1748791"/>
          </a:xfrm>
          <a:custGeom>
            <a:avLst/>
            <a:gdLst/>
            <a:ahLst/>
            <a:cxnLst/>
            <a:rect l="0" t="0" r="0" b="0"/>
            <a:pathLst>
              <a:path w="2274571" h="1748791">
                <a:moveTo>
                  <a:pt x="0" y="0"/>
                </a:moveTo>
                <a:lnTo>
                  <a:pt x="16980" y="9126"/>
                </a:lnTo>
                <a:lnTo>
                  <a:pt x="53286" y="41950"/>
                </a:lnTo>
                <a:lnTo>
                  <a:pt x="100329" y="87631"/>
                </a:lnTo>
                <a:lnTo>
                  <a:pt x="127951" y="106681"/>
                </a:lnTo>
                <a:lnTo>
                  <a:pt x="167757" y="143721"/>
                </a:lnTo>
                <a:lnTo>
                  <a:pt x="231242" y="180313"/>
                </a:lnTo>
                <a:lnTo>
                  <a:pt x="247445" y="198347"/>
                </a:lnTo>
                <a:lnTo>
                  <a:pt x="317076" y="254248"/>
                </a:lnTo>
                <a:lnTo>
                  <a:pt x="372450" y="304376"/>
                </a:lnTo>
                <a:lnTo>
                  <a:pt x="438498" y="360938"/>
                </a:lnTo>
                <a:lnTo>
                  <a:pt x="466475" y="383805"/>
                </a:lnTo>
                <a:lnTo>
                  <a:pt x="530011" y="431872"/>
                </a:lnTo>
                <a:lnTo>
                  <a:pt x="583738" y="475424"/>
                </a:lnTo>
                <a:lnTo>
                  <a:pt x="782713" y="631043"/>
                </a:lnTo>
                <a:lnTo>
                  <a:pt x="839821" y="672257"/>
                </a:lnTo>
                <a:lnTo>
                  <a:pt x="958845" y="749819"/>
                </a:lnTo>
                <a:lnTo>
                  <a:pt x="1024371" y="797479"/>
                </a:lnTo>
                <a:lnTo>
                  <a:pt x="1077794" y="841657"/>
                </a:lnTo>
                <a:lnTo>
                  <a:pt x="1129888" y="884945"/>
                </a:lnTo>
                <a:lnTo>
                  <a:pt x="1193985" y="942543"/>
                </a:lnTo>
                <a:lnTo>
                  <a:pt x="1260333" y="997346"/>
                </a:lnTo>
                <a:lnTo>
                  <a:pt x="1320917" y="1048341"/>
                </a:lnTo>
                <a:lnTo>
                  <a:pt x="1361494" y="1095374"/>
                </a:lnTo>
                <a:lnTo>
                  <a:pt x="1378115" y="1113790"/>
                </a:lnTo>
                <a:lnTo>
                  <a:pt x="1441937" y="1160514"/>
                </a:lnTo>
                <a:lnTo>
                  <a:pt x="1561673" y="1251077"/>
                </a:lnTo>
                <a:lnTo>
                  <a:pt x="1640771" y="1315493"/>
                </a:lnTo>
                <a:lnTo>
                  <a:pt x="1706132" y="1355530"/>
                </a:lnTo>
                <a:lnTo>
                  <a:pt x="1744881" y="1375301"/>
                </a:lnTo>
                <a:lnTo>
                  <a:pt x="1756789" y="1386368"/>
                </a:lnTo>
                <a:lnTo>
                  <a:pt x="1761742" y="1392876"/>
                </a:lnTo>
                <a:lnTo>
                  <a:pt x="1774020" y="1403493"/>
                </a:lnTo>
                <a:lnTo>
                  <a:pt x="1835218" y="1445378"/>
                </a:lnTo>
                <a:lnTo>
                  <a:pt x="1854972" y="1451034"/>
                </a:lnTo>
                <a:lnTo>
                  <a:pt x="1864985" y="1456857"/>
                </a:lnTo>
                <a:lnTo>
                  <a:pt x="1927832" y="1509710"/>
                </a:lnTo>
                <a:lnTo>
                  <a:pt x="1936731" y="1513204"/>
                </a:lnTo>
                <a:lnTo>
                  <a:pt x="1953392" y="1523858"/>
                </a:lnTo>
                <a:lnTo>
                  <a:pt x="2010130" y="1573438"/>
                </a:lnTo>
                <a:lnTo>
                  <a:pt x="2041136" y="1592412"/>
                </a:lnTo>
                <a:lnTo>
                  <a:pt x="2046557" y="1597548"/>
                </a:lnTo>
                <a:lnTo>
                  <a:pt x="2050171" y="1602242"/>
                </a:lnTo>
                <a:lnTo>
                  <a:pt x="2053851" y="1605372"/>
                </a:lnTo>
                <a:lnTo>
                  <a:pt x="2057573" y="1607458"/>
                </a:lnTo>
                <a:lnTo>
                  <a:pt x="2061326" y="1608849"/>
                </a:lnTo>
                <a:lnTo>
                  <a:pt x="2068881" y="1613781"/>
                </a:lnTo>
                <a:lnTo>
                  <a:pt x="2077742" y="1620206"/>
                </a:lnTo>
                <a:lnTo>
                  <a:pt x="2095741" y="1629693"/>
                </a:lnTo>
                <a:lnTo>
                  <a:pt x="2105343" y="1632358"/>
                </a:lnTo>
                <a:lnTo>
                  <a:pt x="2109682" y="1635609"/>
                </a:lnTo>
                <a:lnTo>
                  <a:pt x="2123126" y="1651050"/>
                </a:lnTo>
                <a:lnTo>
                  <a:pt x="2135718" y="1660053"/>
                </a:lnTo>
                <a:lnTo>
                  <a:pt x="2146394" y="1664902"/>
                </a:lnTo>
                <a:lnTo>
                  <a:pt x="2151020" y="1666195"/>
                </a:lnTo>
                <a:lnTo>
                  <a:pt x="2154103" y="1668327"/>
                </a:lnTo>
                <a:lnTo>
                  <a:pt x="2156159" y="1671018"/>
                </a:lnTo>
                <a:lnTo>
                  <a:pt x="2157529" y="1674082"/>
                </a:lnTo>
                <a:lnTo>
                  <a:pt x="2159713" y="1676125"/>
                </a:lnTo>
                <a:lnTo>
                  <a:pt x="2162438" y="1677487"/>
                </a:lnTo>
                <a:lnTo>
                  <a:pt x="2165525" y="1678395"/>
                </a:lnTo>
                <a:lnTo>
                  <a:pt x="2172342" y="1682790"/>
                </a:lnTo>
                <a:lnTo>
                  <a:pt x="2175938" y="1685740"/>
                </a:lnTo>
                <a:lnTo>
                  <a:pt x="2179605" y="1687707"/>
                </a:lnTo>
                <a:lnTo>
                  <a:pt x="2190834" y="1691745"/>
                </a:lnTo>
                <a:lnTo>
                  <a:pt x="2215879" y="1707396"/>
                </a:lnTo>
                <a:lnTo>
                  <a:pt x="2226471" y="1711343"/>
                </a:lnTo>
                <a:lnTo>
                  <a:pt x="2237552" y="1713877"/>
                </a:lnTo>
                <a:lnTo>
                  <a:pt x="2238461" y="1715354"/>
                </a:lnTo>
                <a:lnTo>
                  <a:pt x="2239471" y="1720383"/>
                </a:lnTo>
                <a:lnTo>
                  <a:pt x="2241011" y="1722232"/>
                </a:lnTo>
                <a:lnTo>
                  <a:pt x="2243307" y="1723465"/>
                </a:lnTo>
                <a:lnTo>
                  <a:pt x="2250050" y="1725443"/>
                </a:lnTo>
                <a:lnTo>
                  <a:pt x="2261405" y="1735728"/>
                </a:lnTo>
                <a:lnTo>
                  <a:pt x="2265755" y="1736635"/>
                </a:lnTo>
                <a:lnTo>
                  <a:pt x="2268694" y="1736877"/>
                </a:lnTo>
                <a:lnTo>
                  <a:pt x="2270652" y="1738308"/>
                </a:lnTo>
                <a:lnTo>
                  <a:pt x="2271958" y="1740532"/>
                </a:lnTo>
                <a:lnTo>
                  <a:pt x="2274570" y="17487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9"/>
          <p:cNvSpPr/>
          <p:nvPr/>
        </p:nvSpPr>
        <p:spPr>
          <a:xfrm>
            <a:off x="3371850" y="5280659"/>
            <a:ext cx="217171" cy="22861"/>
          </a:xfrm>
          <a:custGeom>
            <a:avLst/>
            <a:gdLst/>
            <a:ahLst/>
            <a:cxnLst/>
            <a:rect l="0" t="0" r="0" b="0"/>
            <a:pathLst>
              <a:path w="217171" h="22861">
                <a:moveTo>
                  <a:pt x="0" y="0"/>
                </a:moveTo>
                <a:lnTo>
                  <a:pt x="24271" y="6068"/>
                </a:lnTo>
                <a:lnTo>
                  <a:pt x="32690" y="7855"/>
                </a:lnTo>
                <a:lnTo>
                  <a:pt x="39573" y="9047"/>
                </a:lnTo>
                <a:lnTo>
                  <a:pt x="53678" y="10959"/>
                </a:lnTo>
                <a:lnTo>
                  <a:pt x="58993" y="11221"/>
                </a:lnTo>
                <a:lnTo>
                  <a:pt x="68129" y="11338"/>
                </a:lnTo>
                <a:lnTo>
                  <a:pt x="178476" y="11429"/>
                </a:lnTo>
                <a:lnTo>
                  <a:pt x="186294" y="12700"/>
                </a:lnTo>
                <a:lnTo>
                  <a:pt x="194046" y="14816"/>
                </a:lnTo>
                <a:lnTo>
                  <a:pt x="217170" y="228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0"/>
          <p:cNvSpPr/>
          <p:nvPr/>
        </p:nvSpPr>
        <p:spPr>
          <a:xfrm>
            <a:off x="1554480" y="3166109"/>
            <a:ext cx="80011" cy="377192"/>
          </a:xfrm>
          <a:custGeom>
            <a:avLst/>
            <a:gdLst/>
            <a:ahLst/>
            <a:cxnLst/>
            <a:rect l="0" t="0" r="0" b="0"/>
            <a:pathLst>
              <a:path w="80011" h="377192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841" y="15910"/>
                </a:lnTo>
                <a:lnTo>
                  <a:pt x="11640" y="19496"/>
                </a:lnTo>
                <a:lnTo>
                  <a:pt x="14110" y="23158"/>
                </a:lnTo>
                <a:lnTo>
                  <a:pt x="17026" y="26869"/>
                </a:lnTo>
                <a:lnTo>
                  <a:pt x="18971" y="31883"/>
                </a:lnTo>
                <a:lnTo>
                  <a:pt x="20267" y="37765"/>
                </a:lnTo>
                <a:lnTo>
                  <a:pt x="21131" y="44227"/>
                </a:lnTo>
                <a:lnTo>
                  <a:pt x="22091" y="54794"/>
                </a:lnTo>
                <a:lnTo>
                  <a:pt x="22347" y="59389"/>
                </a:lnTo>
                <a:lnTo>
                  <a:pt x="23788" y="66263"/>
                </a:lnTo>
                <a:lnTo>
                  <a:pt x="26019" y="74655"/>
                </a:lnTo>
                <a:lnTo>
                  <a:pt x="28776" y="84061"/>
                </a:lnTo>
                <a:lnTo>
                  <a:pt x="31884" y="99220"/>
                </a:lnTo>
                <a:lnTo>
                  <a:pt x="38724" y="139772"/>
                </a:lnTo>
                <a:lnTo>
                  <a:pt x="41056" y="156681"/>
                </a:lnTo>
                <a:lnTo>
                  <a:pt x="42610" y="170494"/>
                </a:lnTo>
                <a:lnTo>
                  <a:pt x="43647" y="182243"/>
                </a:lnTo>
                <a:lnTo>
                  <a:pt x="44338" y="192615"/>
                </a:lnTo>
                <a:lnTo>
                  <a:pt x="45105" y="210914"/>
                </a:lnTo>
                <a:lnTo>
                  <a:pt x="45538" y="235495"/>
                </a:lnTo>
                <a:lnTo>
                  <a:pt x="45715" y="294940"/>
                </a:lnTo>
                <a:lnTo>
                  <a:pt x="46986" y="300767"/>
                </a:lnTo>
                <a:lnTo>
                  <a:pt x="49104" y="305921"/>
                </a:lnTo>
                <a:lnTo>
                  <a:pt x="51786" y="310628"/>
                </a:lnTo>
                <a:lnTo>
                  <a:pt x="53574" y="317575"/>
                </a:lnTo>
                <a:lnTo>
                  <a:pt x="54766" y="326017"/>
                </a:lnTo>
                <a:lnTo>
                  <a:pt x="55560" y="335455"/>
                </a:lnTo>
                <a:lnTo>
                  <a:pt x="57360" y="343017"/>
                </a:lnTo>
                <a:lnTo>
                  <a:pt x="59830" y="349328"/>
                </a:lnTo>
                <a:lnTo>
                  <a:pt x="66851" y="362515"/>
                </a:lnTo>
                <a:lnTo>
                  <a:pt x="68697" y="364866"/>
                </a:lnTo>
                <a:lnTo>
                  <a:pt x="71198" y="367704"/>
                </a:lnTo>
                <a:lnTo>
                  <a:pt x="80010" y="3771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1"/>
          <p:cNvSpPr/>
          <p:nvPr/>
        </p:nvSpPr>
        <p:spPr>
          <a:xfrm>
            <a:off x="1737360" y="3241093"/>
            <a:ext cx="52306" cy="50747"/>
          </a:xfrm>
          <a:custGeom>
            <a:avLst/>
            <a:gdLst/>
            <a:ahLst/>
            <a:cxnLst/>
            <a:rect l="0" t="0" r="0" b="0"/>
            <a:pathLst>
              <a:path w="52306" h="50747">
                <a:moveTo>
                  <a:pt x="45720" y="50746"/>
                </a:moveTo>
                <a:lnTo>
                  <a:pt x="45720" y="24996"/>
                </a:lnTo>
                <a:lnTo>
                  <a:pt x="46990" y="20880"/>
                </a:lnTo>
                <a:lnTo>
                  <a:pt x="49106" y="16865"/>
                </a:lnTo>
                <a:lnTo>
                  <a:pt x="51787" y="12919"/>
                </a:lnTo>
                <a:lnTo>
                  <a:pt x="52305" y="9018"/>
                </a:lnTo>
                <a:lnTo>
                  <a:pt x="51380" y="5148"/>
                </a:lnTo>
                <a:lnTo>
                  <a:pt x="49493" y="1297"/>
                </a:lnTo>
                <a:lnTo>
                  <a:pt x="48235" y="0"/>
                </a:lnTo>
                <a:lnTo>
                  <a:pt x="47397" y="406"/>
                </a:lnTo>
                <a:lnTo>
                  <a:pt x="46838" y="1946"/>
                </a:lnTo>
                <a:lnTo>
                  <a:pt x="45195" y="2973"/>
                </a:lnTo>
                <a:lnTo>
                  <a:pt x="42830" y="3657"/>
                </a:lnTo>
                <a:lnTo>
                  <a:pt x="39983" y="4114"/>
                </a:lnTo>
                <a:lnTo>
                  <a:pt x="35545" y="5688"/>
                </a:lnTo>
                <a:lnTo>
                  <a:pt x="30047" y="8007"/>
                </a:lnTo>
                <a:lnTo>
                  <a:pt x="23841" y="10824"/>
                </a:lnTo>
                <a:lnTo>
                  <a:pt x="18434" y="13971"/>
                </a:lnTo>
                <a:lnTo>
                  <a:pt x="13559" y="17340"/>
                </a:lnTo>
                <a:lnTo>
                  <a:pt x="0" y="278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2"/>
          <p:cNvSpPr/>
          <p:nvPr/>
        </p:nvSpPr>
        <p:spPr>
          <a:xfrm>
            <a:off x="1794510" y="3440610"/>
            <a:ext cx="28387" cy="56970"/>
          </a:xfrm>
          <a:custGeom>
            <a:avLst/>
            <a:gdLst/>
            <a:ahLst/>
            <a:cxnLst/>
            <a:rect l="0" t="0" r="0" b="0"/>
            <a:pathLst>
              <a:path w="28387" h="56970">
                <a:moveTo>
                  <a:pt x="11430" y="22679"/>
                </a:moveTo>
                <a:lnTo>
                  <a:pt x="11430" y="6771"/>
                </a:lnTo>
                <a:lnTo>
                  <a:pt x="12700" y="4453"/>
                </a:lnTo>
                <a:lnTo>
                  <a:pt x="14816" y="2909"/>
                </a:lnTo>
                <a:lnTo>
                  <a:pt x="17497" y="1879"/>
                </a:lnTo>
                <a:lnTo>
                  <a:pt x="20555" y="1192"/>
                </a:lnTo>
                <a:lnTo>
                  <a:pt x="23863" y="735"/>
                </a:lnTo>
                <a:lnTo>
                  <a:pt x="27339" y="429"/>
                </a:lnTo>
                <a:lnTo>
                  <a:pt x="28386" y="226"/>
                </a:lnTo>
                <a:lnTo>
                  <a:pt x="27814" y="91"/>
                </a:lnTo>
                <a:lnTo>
                  <a:pt x="26162" y="0"/>
                </a:lnTo>
                <a:lnTo>
                  <a:pt x="25061" y="1210"/>
                </a:lnTo>
                <a:lnTo>
                  <a:pt x="24327" y="3287"/>
                </a:lnTo>
                <a:lnTo>
                  <a:pt x="23838" y="5941"/>
                </a:lnTo>
                <a:lnTo>
                  <a:pt x="22242" y="8980"/>
                </a:lnTo>
                <a:lnTo>
                  <a:pt x="19908" y="12277"/>
                </a:lnTo>
                <a:lnTo>
                  <a:pt x="13104" y="20624"/>
                </a:lnTo>
                <a:lnTo>
                  <a:pt x="11276" y="23850"/>
                </a:lnTo>
                <a:lnTo>
                  <a:pt x="8787" y="28539"/>
                </a:lnTo>
                <a:lnTo>
                  <a:pt x="0" y="569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3"/>
          <p:cNvSpPr/>
          <p:nvPr/>
        </p:nvSpPr>
        <p:spPr>
          <a:xfrm>
            <a:off x="1943100" y="3200445"/>
            <a:ext cx="217171" cy="377145"/>
          </a:xfrm>
          <a:custGeom>
            <a:avLst/>
            <a:gdLst/>
            <a:ahLst/>
            <a:cxnLst/>
            <a:rect l="0" t="0" r="0" b="0"/>
            <a:pathLst>
              <a:path w="217171" h="377145">
                <a:moveTo>
                  <a:pt x="0" y="68534"/>
                </a:moveTo>
                <a:lnTo>
                  <a:pt x="0" y="50331"/>
                </a:lnTo>
                <a:lnTo>
                  <a:pt x="1270" y="43699"/>
                </a:lnTo>
                <a:lnTo>
                  <a:pt x="6067" y="32943"/>
                </a:lnTo>
                <a:lnTo>
                  <a:pt x="9125" y="29567"/>
                </a:lnTo>
                <a:lnTo>
                  <a:pt x="12433" y="27316"/>
                </a:lnTo>
                <a:lnTo>
                  <a:pt x="15909" y="25816"/>
                </a:lnTo>
                <a:lnTo>
                  <a:pt x="19496" y="23545"/>
                </a:lnTo>
                <a:lnTo>
                  <a:pt x="23157" y="20762"/>
                </a:lnTo>
                <a:lnTo>
                  <a:pt x="26868" y="17636"/>
                </a:lnTo>
                <a:lnTo>
                  <a:pt x="31882" y="15552"/>
                </a:lnTo>
                <a:lnTo>
                  <a:pt x="37764" y="14163"/>
                </a:lnTo>
                <a:lnTo>
                  <a:pt x="44226" y="13237"/>
                </a:lnTo>
                <a:lnTo>
                  <a:pt x="49804" y="11349"/>
                </a:lnTo>
                <a:lnTo>
                  <a:pt x="54792" y="8821"/>
                </a:lnTo>
                <a:lnTo>
                  <a:pt x="59388" y="5865"/>
                </a:lnTo>
                <a:lnTo>
                  <a:pt x="63722" y="3895"/>
                </a:lnTo>
                <a:lnTo>
                  <a:pt x="67881" y="2582"/>
                </a:lnTo>
                <a:lnTo>
                  <a:pt x="71924" y="1706"/>
                </a:lnTo>
                <a:lnTo>
                  <a:pt x="77159" y="1122"/>
                </a:lnTo>
                <a:lnTo>
                  <a:pt x="83189" y="733"/>
                </a:lnTo>
                <a:lnTo>
                  <a:pt x="95393" y="300"/>
                </a:lnTo>
                <a:lnTo>
                  <a:pt x="109403" y="57"/>
                </a:lnTo>
                <a:lnTo>
                  <a:pt x="117627" y="0"/>
                </a:lnTo>
                <a:lnTo>
                  <a:pt x="121598" y="1255"/>
                </a:lnTo>
                <a:lnTo>
                  <a:pt x="125515" y="3361"/>
                </a:lnTo>
                <a:lnTo>
                  <a:pt x="129396" y="6036"/>
                </a:lnTo>
                <a:lnTo>
                  <a:pt x="133254" y="9088"/>
                </a:lnTo>
                <a:lnTo>
                  <a:pt x="137096" y="12394"/>
                </a:lnTo>
                <a:lnTo>
                  <a:pt x="140927" y="15867"/>
                </a:lnTo>
                <a:lnTo>
                  <a:pt x="148571" y="23114"/>
                </a:lnTo>
                <a:lnTo>
                  <a:pt x="152387" y="26824"/>
                </a:lnTo>
                <a:lnTo>
                  <a:pt x="154931" y="30568"/>
                </a:lnTo>
                <a:lnTo>
                  <a:pt x="157758" y="38113"/>
                </a:lnTo>
                <a:lnTo>
                  <a:pt x="165417" y="61638"/>
                </a:lnTo>
                <a:lnTo>
                  <a:pt x="167428" y="69017"/>
                </a:lnTo>
                <a:lnTo>
                  <a:pt x="169662" y="80602"/>
                </a:lnTo>
                <a:lnTo>
                  <a:pt x="170258" y="90550"/>
                </a:lnTo>
                <a:lnTo>
                  <a:pt x="170920" y="118535"/>
                </a:lnTo>
                <a:lnTo>
                  <a:pt x="168556" y="133618"/>
                </a:lnTo>
                <a:lnTo>
                  <a:pt x="164441" y="148754"/>
                </a:lnTo>
                <a:lnTo>
                  <a:pt x="145653" y="203478"/>
                </a:lnTo>
                <a:lnTo>
                  <a:pt x="141552" y="214377"/>
                </a:lnTo>
                <a:lnTo>
                  <a:pt x="137548" y="224183"/>
                </a:lnTo>
                <a:lnTo>
                  <a:pt x="133608" y="233260"/>
                </a:lnTo>
                <a:lnTo>
                  <a:pt x="125845" y="250119"/>
                </a:lnTo>
                <a:lnTo>
                  <a:pt x="121996" y="258171"/>
                </a:lnTo>
                <a:lnTo>
                  <a:pt x="115621" y="268619"/>
                </a:lnTo>
                <a:lnTo>
                  <a:pt x="107560" y="280664"/>
                </a:lnTo>
                <a:lnTo>
                  <a:pt x="98377" y="293774"/>
                </a:lnTo>
                <a:lnTo>
                  <a:pt x="92254" y="303784"/>
                </a:lnTo>
                <a:lnTo>
                  <a:pt x="88173" y="311727"/>
                </a:lnTo>
                <a:lnTo>
                  <a:pt x="85452" y="318293"/>
                </a:lnTo>
                <a:lnTo>
                  <a:pt x="81098" y="323940"/>
                </a:lnTo>
                <a:lnTo>
                  <a:pt x="75655" y="328975"/>
                </a:lnTo>
                <a:lnTo>
                  <a:pt x="69487" y="333601"/>
                </a:lnTo>
                <a:lnTo>
                  <a:pt x="65374" y="337956"/>
                </a:lnTo>
                <a:lnTo>
                  <a:pt x="62633" y="342129"/>
                </a:lnTo>
                <a:lnTo>
                  <a:pt x="60805" y="346180"/>
                </a:lnTo>
                <a:lnTo>
                  <a:pt x="58316" y="348882"/>
                </a:lnTo>
                <a:lnTo>
                  <a:pt x="55388" y="350683"/>
                </a:lnTo>
                <a:lnTo>
                  <a:pt x="52165" y="351883"/>
                </a:lnTo>
                <a:lnTo>
                  <a:pt x="47476" y="353954"/>
                </a:lnTo>
                <a:lnTo>
                  <a:pt x="35494" y="359641"/>
                </a:lnTo>
                <a:lnTo>
                  <a:pt x="30012" y="361665"/>
                </a:lnTo>
                <a:lnTo>
                  <a:pt x="25088" y="363015"/>
                </a:lnTo>
                <a:lnTo>
                  <a:pt x="20535" y="363915"/>
                </a:lnTo>
                <a:lnTo>
                  <a:pt x="17500" y="363245"/>
                </a:lnTo>
                <a:lnTo>
                  <a:pt x="15476" y="361528"/>
                </a:lnTo>
                <a:lnTo>
                  <a:pt x="14128" y="359114"/>
                </a:lnTo>
                <a:lnTo>
                  <a:pt x="11958" y="357504"/>
                </a:lnTo>
                <a:lnTo>
                  <a:pt x="9242" y="356431"/>
                </a:lnTo>
                <a:lnTo>
                  <a:pt x="6161" y="355715"/>
                </a:lnTo>
                <a:lnTo>
                  <a:pt x="4107" y="353969"/>
                </a:lnTo>
                <a:lnTo>
                  <a:pt x="2738" y="351534"/>
                </a:lnTo>
                <a:lnTo>
                  <a:pt x="1217" y="345442"/>
                </a:lnTo>
                <a:lnTo>
                  <a:pt x="360" y="334872"/>
                </a:lnTo>
                <a:lnTo>
                  <a:pt x="160" y="327454"/>
                </a:lnTo>
                <a:lnTo>
                  <a:pt x="14" y="285058"/>
                </a:lnTo>
                <a:lnTo>
                  <a:pt x="1279" y="280194"/>
                </a:lnTo>
                <a:lnTo>
                  <a:pt x="6072" y="271402"/>
                </a:lnTo>
                <a:lnTo>
                  <a:pt x="12435" y="263261"/>
                </a:lnTo>
                <a:lnTo>
                  <a:pt x="15910" y="259312"/>
                </a:lnTo>
                <a:lnTo>
                  <a:pt x="20766" y="255410"/>
                </a:lnTo>
                <a:lnTo>
                  <a:pt x="26544" y="251538"/>
                </a:lnTo>
                <a:lnTo>
                  <a:pt x="32936" y="247687"/>
                </a:lnTo>
                <a:lnTo>
                  <a:pt x="38467" y="245119"/>
                </a:lnTo>
                <a:lnTo>
                  <a:pt x="43425" y="243408"/>
                </a:lnTo>
                <a:lnTo>
                  <a:pt x="48000" y="242267"/>
                </a:lnTo>
                <a:lnTo>
                  <a:pt x="52320" y="240236"/>
                </a:lnTo>
                <a:lnTo>
                  <a:pt x="56470" y="237612"/>
                </a:lnTo>
                <a:lnTo>
                  <a:pt x="60506" y="234593"/>
                </a:lnTo>
                <a:lnTo>
                  <a:pt x="67007" y="232580"/>
                </a:lnTo>
                <a:lnTo>
                  <a:pt x="75152" y="231238"/>
                </a:lnTo>
                <a:lnTo>
                  <a:pt x="84391" y="230344"/>
                </a:lnTo>
                <a:lnTo>
                  <a:pt x="91820" y="231018"/>
                </a:lnTo>
                <a:lnTo>
                  <a:pt x="98044" y="232736"/>
                </a:lnTo>
                <a:lnTo>
                  <a:pt x="103462" y="235152"/>
                </a:lnTo>
                <a:lnTo>
                  <a:pt x="110885" y="238033"/>
                </a:lnTo>
                <a:lnTo>
                  <a:pt x="129292" y="244621"/>
                </a:lnTo>
                <a:lnTo>
                  <a:pt x="135724" y="248155"/>
                </a:lnTo>
                <a:lnTo>
                  <a:pt x="140013" y="251782"/>
                </a:lnTo>
                <a:lnTo>
                  <a:pt x="142872" y="255469"/>
                </a:lnTo>
                <a:lnTo>
                  <a:pt x="152822" y="269726"/>
                </a:lnTo>
                <a:lnTo>
                  <a:pt x="159031" y="278862"/>
                </a:lnTo>
                <a:lnTo>
                  <a:pt x="164440" y="286223"/>
                </a:lnTo>
                <a:lnTo>
                  <a:pt x="169317" y="292400"/>
                </a:lnTo>
                <a:lnTo>
                  <a:pt x="173838" y="297788"/>
                </a:lnTo>
                <a:lnTo>
                  <a:pt x="178122" y="302650"/>
                </a:lnTo>
                <a:lnTo>
                  <a:pt x="186268" y="311439"/>
                </a:lnTo>
                <a:lnTo>
                  <a:pt x="188949" y="315561"/>
                </a:lnTo>
                <a:lnTo>
                  <a:pt x="191927" y="323527"/>
                </a:lnTo>
                <a:lnTo>
                  <a:pt x="196637" y="331301"/>
                </a:lnTo>
                <a:lnTo>
                  <a:pt x="199671" y="335152"/>
                </a:lnTo>
                <a:lnTo>
                  <a:pt x="201694" y="340260"/>
                </a:lnTo>
                <a:lnTo>
                  <a:pt x="203043" y="346205"/>
                </a:lnTo>
                <a:lnTo>
                  <a:pt x="203942" y="352708"/>
                </a:lnTo>
                <a:lnTo>
                  <a:pt x="208327" y="363320"/>
                </a:lnTo>
                <a:lnTo>
                  <a:pt x="217170" y="37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4"/>
          <p:cNvSpPr/>
          <p:nvPr/>
        </p:nvSpPr>
        <p:spPr>
          <a:xfrm>
            <a:off x="2333308" y="3245822"/>
            <a:ext cx="9843" cy="23158"/>
          </a:xfrm>
          <a:custGeom>
            <a:avLst/>
            <a:gdLst/>
            <a:ahLst/>
            <a:cxnLst/>
            <a:rect l="0" t="0" r="0" b="0"/>
            <a:pathLst>
              <a:path w="9843" h="23158">
                <a:moveTo>
                  <a:pt x="9842" y="23157"/>
                </a:moveTo>
                <a:lnTo>
                  <a:pt x="3774" y="17090"/>
                </a:lnTo>
                <a:lnTo>
                  <a:pt x="1986" y="14032"/>
                </a:lnTo>
                <a:lnTo>
                  <a:pt x="795" y="10724"/>
                </a:lnTo>
                <a:lnTo>
                  <a:pt x="0" y="7249"/>
                </a:lnTo>
                <a:lnTo>
                  <a:pt x="741" y="3661"/>
                </a:lnTo>
                <a:lnTo>
                  <a:pt x="2504" y="0"/>
                </a:lnTo>
                <a:lnTo>
                  <a:pt x="9842" y="2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5"/>
          <p:cNvSpPr/>
          <p:nvPr/>
        </p:nvSpPr>
        <p:spPr>
          <a:xfrm>
            <a:off x="2343150" y="3433844"/>
            <a:ext cx="11431" cy="6586"/>
          </a:xfrm>
          <a:custGeom>
            <a:avLst/>
            <a:gdLst/>
            <a:ahLst/>
            <a:cxnLst/>
            <a:rect l="0" t="0" r="0" b="0"/>
            <a:pathLst>
              <a:path w="11431" h="6586">
                <a:moveTo>
                  <a:pt x="0" y="6585"/>
                </a:moveTo>
                <a:lnTo>
                  <a:pt x="6067" y="518"/>
                </a:lnTo>
                <a:lnTo>
                  <a:pt x="7855" y="0"/>
                </a:lnTo>
                <a:lnTo>
                  <a:pt x="9046" y="925"/>
                </a:lnTo>
                <a:lnTo>
                  <a:pt x="11430" y="65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6"/>
          <p:cNvSpPr/>
          <p:nvPr/>
        </p:nvSpPr>
        <p:spPr>
          <a:xfrm>
            <a:off x="2537460" y="3167739"/>
            <a:ext cx="228068" cy="305193"/>
          </a:xfrm>
          <a:custGeom>
            <a:avLst/>
            <a:gdLst/>
            <a:ahLst/>
            <a:cxnLst/>
            <a:rect l="0" t="0" r="0" b="0"/>
            <a:pathLst>
              <a:path w="228068" h="305193">
                <a:moveTo>
                  <a:pt x="11429" y="21230"/>
                </a:moveTo>
                <a:lnTo>
                  <a:pt x="17497" y="15163"/>
                </a:lnTo>
                <a:lnTo>
                  <a:pt x="20555" y="13375"/>
                </a:lnTo>
                <a:lnTo>
                  <a:pt x="27339" y="11389"/>
                </a:lnTo>
                <a:lnTo>
                  <a:pt x="30926" y="10860"/>
                </a:lnTo>
                <a:lnTo>
                  <a:pt x="34587" y="10506"/>
                </a:lnTo>
                <a:lnTo>
                  <a:pt x="38298" y="10271"/>
                </a:lnTo>
                <a:lnTo>
                  <a:pt x="44582" y="8844"/>
                </a:lnTo>
                <a:lnTo>
                  <a:pt x="52581" y="6623"/>
                </a:lnTo>
                <a:lnTo>
                  <a:pt x="61724" y="3872"/>
                </a:lnTo>
                <a:lnTo>
                  <a:pt x="69089" y="2038"/>
                </a:lnTo>
                <a:lnTo>
                  <a:pt x="75269" y="816"/>
                </a:lnTo>
                <a:lnTo>
                  <a:pt x="80659" y="0"/>
                </a:lnTo>
                <a:lnTo>
                  <a:pt x="84253" y="727"/>
                </a:lnTo>
                <a:lnTo>
                  <a:pt x="86648" y="2482"/>
                </a:lnTo>
                <a:lnTo>
                  <a:pt x="88246" y="4921"/>
                </a:lnTo>
                <a:lnTo>
                  <a:pt x="90580" y="6548"/>
                </a:lnTo>
                <a:lnTo>
                  <a:pt x="96561" y="8355"/>
                </a:lnTo>
                <a:lnTo>
                  <a:pt x="99934" y="11377"/>
                </a:lnTo>
                <a:lnTo>
                  <a:pt x="103452" y="15931"/>
                </a:lnTo>
                <a:lnTo>
                  <a:pt x="107068" y="21508"/>
                </a:lnTo>
                <a:lnTo>
                  <a:pt x="109479" y="26495"/>
                </a:lnTo>
                <a:lnTo>
                  <a:pt x="112157" y="35424"/>
                </a:lnTo>
                <a:lnTo>
                  <a:pt x="110331" y="43392"/>
                </a:lnTo>
                <a:lnTo>
                  <a:pt x="106574" y="53785"/>
                </a:lnTo>
                <a:lnTo>
                  <a:pt x="101529" y="65794"/>
                </a:lnTo>
                <a:lnTo>
                  <a:pt x="92537" y="85910"/>
                </a:lnTo>
                <a:lnTo>
                  <a:pt x="88361" y="94830"/>
                </a:lnTo>
                <a:lnTo>
                  <a:pt x="84307" y="102047"/>
                </a:lnTo>
                <a:lnTo>
                  <a:pt x="80335" y="108128"/>
                </a:lnTo>
                <a:lnTo>
                  <a:pt x="70902" y="120945"/>
                </a:lnTo>
                <a:lnTo>
                  <a:pt x="66225" y="126085"/>
                </a:lnTo>
                <a:lnTo>
                  <a:pt x="62453" y="130062"/>
                </a:lnTo>
                <a:lnTo>
                  <a:pt x="65010" y="127597"/>
                </a:lnTo>
                <a:lnTo>
                  <a:pt x="66200" y="125161"/>
                </a:lnTo>
                <a:lnTo>
                  <a:pt x="67522" y="119069"/>
                </a:lnTo>
                <a:lnTo>
                  <a:pt x="71684" y="115666"/>
                </a:lnTo>
                <a:lnTo>
                  <a:pt x="78270" y="112127"/>
                </a:lnTo>
                <a:lnTo>
                  <a:pt x="86470" y="108499"/>
                </a:lnTo>
                <a:lnTo>
                  <a:pt x="93206" y="104809"/>
                </a:lnTo>
                <a:lnTo>
                  <a:pt x="98967" y="101080"/>
                </a:lnTo>
                <a:lnTo>
                  <a:pt x="104078" y="97323"/>
                </a:lnTo>
                <a:lnTo>
                  <a:pt x="108755" y="94819"/>
                </a:lnTo>
                <a:lnTo>
                  <a:pt x="113143" y="93149"/>
                </a:lnTo>
                <a:lnTo>
                  <a:pt x="117339" y="92037"/>
                </a:lnTo>
                <a:lnTo>
                  <a:pt x="122676" y="91294"/>
                </a:lnTo>
                <a:lnTo>
                  <a:pt x="128774" y="90800"/>
                </a:lnTo>
                <a:lnTo>
                  <a:pt x="141053" y="90250"/>
                </a:lnTo>
                <a:lnTo>
                  <a:pt x="150743" y="90006"/>
                </a:lnTo>
                <a:lnTo>
                  <a:pt x="155105" y="91211"/>
                </a:lnTo>
                <a:lnTo>
                  <a:pt x="159283" y="93284"/>
                </a:lnTo>
                <a:lnTo>
                  <a:pt x="163339" y="95936"/>
                </a:lnTo>
                <a:lnTo>
                  <a:pt x="168582" y="97704"/>
                </a:lnTo>
                <a:lnTo>
                  <a:pt x="174618" y="98883"/>
                </a:lnTo>
                <a:lnTo>
                  <a:pt x="181182" y="99669"/>
                </a:lnTo>
                <a:lnTo>
                  <a:pt x="186828" y="101463"/>
                </a:lnTo>
                <a:lnTo>
                  <a:pt x="191862" y="103929"/>
                </a:lnTo>
                <a:lnTo>
                  <a:pt x="196488" y="106843"/>
                </a:lnTo>
                <a:lnTo>
                  <a:pt x="200842" y="110055"/>
                </a:lnTo>
                <a:lnTo>
                  <a:pt x="205014" y="113467"/>
                </a:lnTo>
                <a:lnTo>
                  <a:pt x="209066" y="117012"/>
                </a:lnTo>
                <a:lnTo>
                  <a:pt x="211767" y="121914"/>
                </a:lnTo>
                <a:lnTo>
                  <a:pt x="213568" y="127723"/>
                </a:lnTo>
                <a:lnTo>
                  <a:pt x="214768" y="134135"/>
                </a:lnTo>
                <a:lnTo>
                  <a:pt x="216839" y="139681"/>
                </a:lnTo>
                <a:lnTo>
                  <a:pt x="219489" y="144647"/>
                </a:lnTo>
                <a:lnTo>
                  <a:pt x="222526" y="149228"/>
                </a:lnTo>
                <a:lnTo>
                  <a:pt x="225900" y="157705"/>
                </a:lnTo>
                <a:lnTo>
                  <a:pt x="227400" y="166976"/>
                </a:lnTo>
                <a:lnTo>
                  <a:pt x="227800" y="173004"/>
                </a:lnTo>
                <a:lnTo>
                  <a:pt x="228067" y="179563"/>
                </a:lnTo>
                <a:lnTo>
                  <a:pt x="226974" y="186475"/>
                </a:lnTo>
                <a:lnTo>
                  <a:pt x="224976" y="193624"/>
                </a:lnTo>
                <a:lnTo>
                  <a:pt x="222374" y="200929"/>
                </a:lnTo>
                <a:lnTo>
                  <a:pt x="219369" y="207070"/>
                </a:lnTo>
                <a:lnTo>
                  <a:pt x="216096" y="212433"/>
                </a:lnTo>
                <a:lnTo>
                  <a:pt x="212644" y="217279"/>
                </a:lnTo>
                <a:lnTo>
                  <a:pt x="209072" y="223049"/>
                </a:lnTo>
                <a:lnTo>
                  <a:pt x="205421" y="229436"/>
                </a:lnTo>
                <a:lnTo>
                  <a:pt x="201717" y="236235"/>
                </a:lnTo>
                <a:lnTo>
                  <a:pt x="197978" y="242036"/>
                </a:lnTo>
                <a:lnTo>
                  <a:pt x="194215" y="247175"/>
                </a:lnTo>
                <a:lnTo>
                  <a:pt x="190437" y="251870"/>
                </a:lnTo>
                <a:lnTo>
                  <a:pt x="186648" y="256270"/>
                </a:lnTo>
                <a:lnTo>
                  <a:pt x="182852" y="260473"/>
                </a:lnTo>
                <a:lnTo>
                  <a:pt x="179051" y="264546"/>
                </a:lnTo>
                <a:lnTo>
                  <a:pt x="173977" y="268531"/>
                </a:lnTo>
                <a:lnTo>
                  <a:pt x="168055" y="272457"/>
                </a:lnTo>
                <a:lnTo>
                  <a:pt x="161566" y="276345"/>
                </a:lnTo>
                <a:lnTo>
                  <a:pt x="155971" y="280207"/>
                </a:lnTo>
                <a:lnTo>
                  <a:pt x="150970" y="284051"/>
                </a:lnTo>
                <a:lnTo>
                  <a:pt x="146367" y="287884"/>
                </a:lnTo>
                <a:lnTo>
                  <a:pt x="140758" y="290440"/>
                </a:lnTo>
                <a:lnTo>
                  <a:pt x="134478" y="292143"/>
                </a:lnTo>
                <a:lnTo>
                  <a:pt x="127752" y="293279"/>
                </a:lnTo>
                <a:lnTo>
                  <a:pt x="121998" y="295306"/>
                </a:lnTo>
                <a:lnTo>
                  <a:pt x="116892" y="297928"/>
                </a:lnTo>
                <a:lnTo>
                  <a:pt x="112218" y="300945"/>
                </a:lnTo>
                <a:lnTo>
                  <a:pt x="106562" y="302957"/>
                </a:lnTo>
                <a:lnTo>
                  <a:pt x="100251" y="304298"/>
                </a:lnTo>
                <a:lnTo>
                  <a:pt x="93504" y="305192"/>
                </a:lnTo>
                <a:lnTo>
                  <a:pt x="87736" y="304518"/>
                </a:lnTo>
                <a:lnTo>
                  <a:pt x="82620" y="302799"/>
                </a:lnTo>
                <a:lnTo>
                  <a:pt x="77940" y="300383"/>
                </a:lnTo>
                <a:lnTo>
                  <a:pt x="72280" y="298772"/>
                </a:lnTo>
                <a:lnTo>
                  <a:pt x="65967" y="297698"/>
                </a:lnTo>
                <a:lnTo>
                  <a:pt x="59218" y="296982"/>
                </a:lnTo>
                <a:lnTo>
                  <a:pt x="53448" y="296505"/>
                </a:lnTo>
                <a:lnTo>
                  <a:pt x="48332" y="296187"/>
                </a:lnTo>
                <a:lnTo>
                  <a:pt x="43651" y="295975"/>
                </a:lnTo>
                <a:lnTo>
                  <a:pt x="39261" y="294563"/>
                </a:lnTo>
                <a:lnTo>
                  <a:pt x="35064" y="292352"/>
                </a:lnTo>
                <a:lnTo>
                  <a:pt x="30996" y="289608"/>
                </a:lnTo>
                <a:lnTo>
                  <a:pt x="27014" y="287779"/>
                </a:lnTo>
                <a:lnTo>
                  <a:pt x="23089" y="286560"/>
                </a:lnTo>
                <a:lnTo>
                  <a:pt x="19203" y="285747"/>
                </a:lnTo>
                <a:lnTo>
                  <a:pt x="15341" y="285204"/>
                </a:lnTo>
                <a:lnTo>
                  <a:pt x="11497" y="284843"/>
                </a:lnTo>
                <a:lnTo>
                  <a:pt x="0" y="2841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7"/>
          <p:cNvSpPr/>
          <p:nvPr/>
        </p:nvSpPr>
        <p:spPr>
          <a:xfrm>
            <a:off x="994464" y="5634989"/>
            <a:ext cx="34237" cy="377191"/>
          </a:xfrm>
          <a:custGeom>
            <a:avLst/>
            <a:gdLst/>
            <a:ahLst/>
            <a:cxnLst/>
            <a:rect l="0" t="0" r="0" b="0"/>
            <a:pathLst>
              <a:path w="34237" h="377191">
                <a:moveTo>
                  <a:pt x="34236" y="0"/>
                </a:moveTo>
                <a:lnTo>
                  <a:pt x="28168" y="0"/>
                </a:lnTo>
                <a:lnTo>
                  <a:pt x="26380" y="1270"/>
                </a:lnTo>
                <a:lnTo>
                  <a:pt x="25189" y="3387"/>
                </a:lnTo>
                <a:lnTo>
                  <a:pt x="24394" y="6068"/>
                </a:lnTo>
                <a:lnTo>
                  <a:pt x="23865" y="15476"/>
                </a:lnTo>
                <a:lnTo>
                  <a:pt x="23276" y="46249"/>
                </a:lnTo>
                <a:lnTo>
                  <a:pt x="21850" y="68932"/>
                </a:lnTo>
                <a:lnTo>
                  <a:pt x="16877" y="124617"/>
                </a:lnTo>
                <a:lnTo>
                  <a:pt x="4607" y="239293"/>
                </a:lnTo>
                <a:lnTo>
                  <a:pt x="3053" y="261129"/>
                </a:lnTo>
                <a:lnTo>
                  <a:pt x="1327" y="296398"/>
                </a:lnTo>
                <a:lnTo>
                  <a:pt x="355" y="329263"/>
                </a:lnTo>
                <a:lnTo>
                  <a:pt x="0" y="356847"/>
                </a:lnTo>
                <a:lnTo>
                  <a:pt x="1252" y="361088"/>
                </a:lnTo>
                <a:lnTo>
                  <a:pt x="3356" y="365185"/>
                </a:lnTo>
                <a:lnTo>
                  <a:pt x="22806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48"/>
          <p:cNvSpPr/>
          <p:nvPr/>
        </p:nvSpPr>
        <p:spPr>
          <a:xfrm>
            <a:off x="1178188" y="5628922"/>
            <a:ext cx="180187" cy="382572"/>
          </a:xfrm>
          <a:custGeom>
            <a:avLst/>
            <a:gdLst/>
            <a:ahLst/>
            <a:cxnLst/>
            <a:rect l="0" t="0" r="0" b="0"/>
            <a:pathLst>
              <a:path w="180187" h="382572">
                <a:moveTo>
                  <a:pt x="90542" y="6067"/>
                </a:moveTo>
                <a:lnTo>
                  <a:pt x="90542" y="0"/>
                </a:lnTo>
                <a:lnTo>
                  <a:pt x="90542" y="8362"/>
                </a:lnTo>
                <a:lnTo>
                  <a:pt x="88002" y="13947"/>
                </a:lnTo>
                <a:lnTo>
                  <a:pt x="83768" y="20211"/>
                </a:lnTo>
                <a:lnTo>
                  <a:pt x="78406" y="26926"/>
                </a:lnTo>
                <a:lnTo>
                  <a:pt x="71021" y="33943"/>
                </a:lnTo>
                <a:lnTo>
                  <a:pt x="62288" y="41161"/>
                </a:lnTo>
                <a:lnTo>
                  <a:pt x="52656" y="48513"/>
                </a:lnTo>
                <a:lnTo>
                  <a:pt x="43694" y="55955"/>
                </a:lnTo>
                <a:lnTo>
                  <a:pt x="35180" y="63456"/>
                </a:lnTo>
                <a:lnTo>
                  <a:pt x="20217" y="77293"/>
                </a:lnTo>
                <a:lnTo>
                  <a:pt x="9333" y="87677"/>
                </a:lnTo>
                <a:lnTo>
                  <a:pt x="5922" y="92224"/>
                </a:lnTo>
                <a:lnTo>
                  <a:pt x="1123" y="103421"/>
                </a:lnTo>
                <a:lnTo>
                  <a:pt x="0" y="106486"/>
                </a:lnTo>
                <a:lnTo>
                  <a:pt x="970" y="108573"/>
                </a:lnTo>
                <a:lnTo>
                  <a:pt x="5436" y="114279"/>
                </a:lnTo>
                <a:lnTo>
                  <a:pt x="7134" y="117578"/>
                </a:lnTo>
                <a:lnTo>
                  <a:pt x="9022" y="124631"/>
                </a:lnTo>
                <a:lnTo>
                  <a:pt x="10795" y="127020"/>
                </a:lnTo>
                <a:lnTo>
                  <a:pt x="13247" y="128613"/>
                </a:lnTo>
                <a:lnTo>
                  <a:pt x="16152" y="129674"/>
                </a:lnTo>
                <a:lnTo>
                  <a:pt x="19359" y="131652"/>
                </a:lnTo>
                <a:lnTo>
                  <a:pt x="22766" y="134240"/>
                </a:lnTo>
                <a:lnTo>
                  <a:pt x="26308" y="137236"/>
                </a:lnTo>
                <a:lnTo>
                  <a:pt x="29939" y="139234"/>
                </a:lnTo>
                <a:lnTo>
                  <a:pt x="33630" y="140565"/>
                </a:lnTo>
                <a:lnTo>
                  <a:pt x="37361" y="141452"/>
                </a:lnTo>
                <a:lnTo>
                  <a:pt x="61826" y="149212"/>
                </a:lnTo>
                <a:lnTo>
                  <a:pt x="79018" y="154836"/>
                </a:lnTo>
                <a:lnTo>
                  <a:pt x="93019" y="159857"/>
                </a:lnTo>
                <a:lnTo>
                  <a:pt x="104893" y="164474"/>
                </a:lnTo>
                <a:lnTo>
                  <a:pt x="115349" y="168822"/>
                </a:lnTo>
                <a:lnTo>
                  <a:pt x="123590" y="172990"/>
                </a:lnTo>
                <a:lnTo>
                  <a:pt x="130354" y="177039"/>
                </a:lnTo>
                <a:lnTo>
                  <a:pt x="136133" y="181009"/>
                </a:lnTo>
                <a:lnTo>
                  <a:pt x="141256" y="186195"/>
                </a:lnTo>
                <a:lnTo>
                  <a:pt x="145941" y="192192"/>
                </a:lnTo>
                <a:lnTo>
                  <a:pt x="150335" y="198731"/>
                </a:lnTo>
                <a:lnTo>
                  <a:pt x="154534" y="204360"/>
                </a:lnTo>
                <a:lnTo>
                  <a:pt x="158603" y="209382"/>
                </a:lnTo>
                <a:lnTo>
                  <a:pt x="162586" y="214001"/>
                </a:lnTo>
                <a:lnTo>
                  <a:pt x="165241" y="219619"/>
                </a:lnTo>
                <a:lnTo>
                  <a:pt x="167011" y="225906"/>
                </a:lnTo>
                <a:lnTo>
                  <a:pt x="168191" y="232636"/>
                </a:lnTo>
                <a:lnTo>
                  <a:pt x="172889" y="243502"/>
                </a:lnTo>
                <a:lnTo>
                  <a:pt x="175920" y="248177"/>
                </a:lnTo>
                <a:lnTo>
                  <a:pt x="177941" y="253834"/>
                </a:lnTo>
                <a:lnTo>
                  <a:pt x="179288" y="260145"/>
                </a:lnTo>
                <a:lnTo>
                  <a:pt x="180186" y="266892"/>
                </a:lnTo>
                <a:lnTo>
                  <a:pt x="179514" y="273931"/>
                </a:lnTo>
                <a:lnTo>
                  <a:pt x="177797" y="281163"/>
                </a:lnTo>
                <a:lnTo>
                  <a:pt x="175382" y="288524"/>
                </a:lnTo>
                <a:lnTo>
                  <a:pt x="173772" y="295972"/>
                </a:lnTo>
                <a:lnTo>
                  <a:pt x="172698" y="303477"/>
                </a:lnTo>
                <a:lnTo>
                  <a:pt x="171983" y="311021"/>
                </a:lnTo>
                <a:lnTo>
                  <a:pt x="170236" y="318590"/>
                </a:lnTo>
                <a:lnTo>
                  <a:pt x="167801" y="326176"/>
                </a:lnTo>
                <a:lnTo>
                  <a:pt x="164908" y="333773"/>
                </a:lnTo>
                <a:lnTo>
                  <a:pt x="161709" y="340107"/>
                </a:lnTo>
                <a:lnTo>
                  <a:pt x="158307" y="345601"/>
                </a:lnTo>
                <a:lnTo>
                  <a:pt x="154768" y="350533"/>
                </a:lnTo>
                <a:lnTo>
                  <a:pt x="151139" y="355091"/>
                </a:lnTo>
                <a:lnTo>
                  <a:pt x="147450" y="359400"/>
                </a:lnTo>
                <a:lnTo>
                  <a:pt x="143721" y="363542"/>
                </a:lnTo>
                <a:lnTo>
                  <a:pt x="136190" y="371531"/>
                </a:lnTo>
                <a:lnTo>
                  <a:pt x="132404" y="375440"/>
                </a:lnTo>
                <a:lnTo>
                  <a:pt x="128610" y="378046"/>
                </a:lnTo>
                <a:lnTo>
                  <a:pt x="124810" y="379783"/>
                </a:lnTo>
                <a:lnTo>
                  <a:pt x="121007" y="380941"/>
                </a:lnTo>
                <a:lnTo>
                  <a:pt x="115932" y="381713"/>
                </a:lnTo>
                <a:lnTo>
                  <a:pt x="110009" y="382228"/>
                </a:lnTo>
                <a:lnTo>
                  <a:pt x="103520" y="382571"/>
                </a:lnTo>
                <a:lnTo>
                  <a:pt x="97924" y="381530"/>
                </a:lnTo>
                <a:lnTo>
                  <a:pt x="92923" y="379565"/>
                </a:lnTo>
                <a:lnTo>
                  <a:pt x="88319" y="376986"/>
                </a:lnTo>
                <a:lnTo>
                  <a:pt x="83980" y="373997"/>
                </a:lnTo>
                <a:lnTo>
                  <a:pt x="79817" y="370733"/>
                </a:lnTo>
                <a:lnTo>
                  <a:pt x="75772" y="367288"/>
                </a:lnTo>
                <a:lnTo>
                  <a:pt x="73075" y="362451"/>
                </a:lnTo>
                <a:lnTo>
                  <a:pt x="71277" y="356687"/>
                </a:lnTo>
                <a:lnTo>
                  <a:pt x="70079" y="350303"/>
                </a:lnTo>
                <a:lnTo>
                  <a:pt x="68010" y="343508"/>
                </a:lnTo>
                <a:lnTo>
                  <a:pt x="65360" y="336438"/>
                </a:lnTo>
                <a:lnTo>
                  <a:pt x="62324" y="329185"/>
                </a:lnTo>
                <a:lnTo>
                  <a:pt x="60300" y="320539"/>
                </a:lnTo>
                <a:lnTo>
                  <a:pt x="58950" y="310965"/>
                </a:lnTo>
                <a:lnTo>
                  <a:pt x="58051" y="300772"/>
                </a:lnTo>
                <a:lnTo>
                  <a:pt x="57451" y="285087"/>
                </a:lnTo>
                <a:lnTo>
                  <a:pt x="56785" y="243953"/>
                </a:lnTo>
                <a:lnTo>
                  <a:pt x="57877" y="226888"/>
                </a:lnTo>
                <a:lnTo>
                  <a:pt x="59875" y="212971"/>
                </a:lnTo>
                <a:lnTo>
                  <a:pt x="65482" y="188195"/>
                </a:lnTo>
                <a:lnTo>
                  <a:pt x="72207" y="160250"/>
                </a:lnTo>
                <a:lnTo>
                  <a:pt x="78319" y="144415"/>
                </a:lnTo>
                <a:lnTo>
                  <a:pt x="86203" y="127510"/>
                </a:lnTo>
                <a:lnTo>
                  <a:pt x="95269" y="109888"/>
                </a:lnTo>
                <a:lnTo>
                  <a:pt x="102583" y="96871"/>
                </a:lnTo>
                <a:lnTo>
                  <a:pt x="108729" y="86924"/>
                </a:lnTo>
                <a:lnTo>
                  <a:pt x="120061" y="70242"/>
                </a:lnTo>
                <a:lnTo>
                  <a:pt x="136262" y="517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49"/>
          <p:cNvSpPr/>
          <p:nvPr/>
        </p:nvSpPr>
        <p:spPr>
          <a:xfrm>
            <a:off x="1463040" y="5577839"/>
            <a:ext cx="181779" cy="342656"/>
          </a:xfrm>
          <a:custGeom>
            <a:avLst/>
            <a:gdLst/>
            <a:ahLst/>
            <a:cxnLst/>
            <a:rect l="0" t="0" r="0" b="0"/>
            <a:pathLst>
              <a:path w="181779" h="342656">
                <a:moveTo>
                  <a:pt x="57150" y="0"/>
                </a:moveTo>
                <a:lnTo>
                  <a:pt x="63217" y="18204"/>
                </a:lnTo>
                <a:lnTo>
                  <a:pt x="65005" y="24836"/>
                </a:lnTo>
                <a:lnTo>
                  <a:pt x="66196" y="30527"/>
                </a:lnTo>
                <a:lnTo>
                  <a:pt x="66991" y="35592"/>
                </a:lnTo>
                <a:lnTo>
                  <a:pt x="67520" y="41508"/>
                </a:lnTo>
                <a:lnTo>
                  <a:pt x="67873" y="47992"/>
                </a:lnTo>
                <a:lnTo>
                  <a:pt x="68109" y="54855"/>
                </a:lnTo>
                <a:lnTo>
                  <a:pt x="66996" y="64510"/>
                </a:lnTo>
                <a:lnTo>
                  <a:pt x="64984" y="76027"/>
                </a:lnTo>
                <a:lnTo>
                  <a:pt x="52629" y="137079"/>
                </a:lnTo>
                <a:lnTo>
                  <a:pt x="50326" y="153616"/>
                </a:lnTo>
                <a:lnTo>
                  <a:pt x="48791" y="169721"/>
                </a:lnTo>
                <a:lnTo>
                  <a:pt x="47767" y="185537"/>
                </a:lnTo>
                <a:lnTo>
                  <a:pt x="47084" y="203702"/>
                </a:lnTo>
                <a:lnTo>
                  <a:pt x="46326" y="244204"/>
                </a:lnTo>
                <a:lnTo>
                  <a:pt x="47394" y="261863"/>
                </a:lnTo>
                <a:lnTo>
                  <a:pt x="49376" y="277446"/>
                </a:lnTo>
                <a:lnTo>
                  <a:pt x="51967" y="291643"/>
                </a:lnTo>
                <a:lnTo>
                  <a:pt x="54965" y="302379"/>
                </a:lnTo>
                <a:lnTo>
                  <a:pt x="58233" y="310806"/>
                </a:lnTo>
                <a:lnTo>
                  <a:pt x="61682" y="317694"/>
                </a:lnTo>
                <a:lnTo>
                  <a:pt x="65251" y="323556"/>
                </a:lnTo>
                <a:lnTo>
                  <a:pt x="68901" y="328734"/>
                </a:lnTo>
                <a:lnTo>
                  <a:pt x="72604" y="333457"/>
                </a:lnTo>
                <a:lnTo>
                  <a:pt x="76342" y="336604"/>
                </a:lnTo>
                <a:lnTo>
                  <a:pt x="80105" y="338703"/>
                </a:lnTo>
                <a:lnTo>
                  <a:pt x="83883" y="340102"/>
                </a:lnTo>
                <a:lnTo>
                  <a:pt x="87672" y="341035"/>
                </a:lnTo>
                <a:lnTo>
                  <a:pt x="91468" y="341657"/>
                </a:lnTo>
                <a:lnTo>
                  <a:pt x="95268" y="342071"/>
                </a:lnTo>
                <a:lnTo>
                  <a:pt x="99072" y="342348"/>
                </a:lnTo>
                <a:lnTo>
                  <a:pt x="102878" y="342532"/>
                </a:lnTo>
                <a:lnTo>
                  <a:pt x="106685" y="342655"/>
                </a:lnTo>
                <a:lnTo>
                  <a:pt x="111763" y="341467"/>
                </a:lnTo>
                <a:lnTo>
                  <a:pt x="117689" y="339404"/>
                </a:lnTo>
                <a:lnTo>
                  <a:pt x="124179" y="336760"/>
                </a:lnTo>
                <a:lnTo>
                  <a:pt x="129776" y="333726"/>
                </a:lnTo>
                <a:lnTo>
                  <a:pt x="134777" y="330434"/>
                </a:lnTo>
                <a:lnTo>
                  <a:pt x="139381" y="326970"/>
                </a:lnTo>
                <a:lnTo>
                  <a:pt x="142451" y="323390"/>
                </a:lnTo>
                <a:lnTo>
                  <a:pt x="144497" y="319733"/>
                </a:lnTo>
                <a:lnTo>
                  <a:pt x="145861" y="316026"/>
                </a:lnTo>
                <a:lnTo>
                  <a:pt x="150764" y="308520"/>
                </a:lnTo>
                <a:lnTo>
                  <a:pt x="153849" y="304740"/>
                </a:lnTo>
                <a:lnTo>
                  <a:pt x="158446" y="298410"/>
                </a:lnTo>
                <a:lnTo>
                  <a:pt x="170327" y="281217"/>
                </a:lnTo>
                <a:lnTo>
                  <a:pt x="174511" y="273838"/>
                </a:lnTo>
                <a:lnTo>
                  <a:pt x="177301" y="267649"/>
                </a:lnTo>
                <a:lnTo>
                  <a:pt x="179160" y="262253"/>
                </a:lnTo>
                <a:lnTo>
                  <a:pt x="180400" y="256115"/>
                </a:lnTo>
                <a:lnTo>
                  <a:pt x="181227" y="249483"/>
                </a:lnTo>
                <a:lnTo>
                  <a:pt x="181778" y="242523"/>
                </a:lnTo>
                <a:lnTo>
                  <a:pt x="180875" y="231532"/>
                </a:lnTo>
                <a:lnTo>
                  <a:pt x="179003" y="217855"/>
                </a:lnTo>
                <a:lnTo>
                  <a:pt x="176485" y="202387"/>
                </a:lnTo>
                <a:lnTo>
                  <a:pt x="173537" y="186995"/>
                </a:lnTo>
                <a:lnTo>
                  <a:pt x="166874" y="156346"/>
                </a:lnTo>
                <a:lnTo>
                  <a:pt x="162049" y="143600"/>
                </a:lnTo>
                <a:lnTo>
                  <a:pt x="156293" y="132564"/>
                </a:lnTo>
                <a:lnTo>
                  <a:pt x="149915" y="122666"/>
                </a:lnTo>
                <a:lnTo>
                  <a:pt x="143123" y="113528"/>
                </a:lnTo>
                <a:lnTo>
                  <a:pt x="136055" y="104895"/>
                </a:lnTo>
                <a:lnTo>
                  <a:pt x="122699" y="89800"/>
                </a:lnTo>
                <a:lnTo>
                  <a:pt x="112529" y="78858"/>
                </a:lnTo>
                <a:lnTo>
                  <a:pt x="106769" y="75432"/>
                </a:lnTo>
                <a:lnTo>
                  <a:pt x="100389" y="73149"/>
                </a:lnTo>
                <a:lnTo>
                  <a:pt x="93596" y="71625"/>
                </a:lnTo>
                <a:lnTo>
                  <a:pt x="85257" y="70610"/>
                </a:lnTo>
                <a:lnTo>
                  <a:pt x="75888" y="69934"/>
                </a:lnTo>
                <a:lnTo>
                  <a:pt x="56588" y="69182"/>
                </a:lnTo>
                <a:lnTo>
                  <a:pt x="47885" y="68981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0"/>
          <p:cNvSpPr/>
          <p:nvPr/>
        </p:nvSpPr>
        <p:spPr>
          <a:xfrm>
            <a:off x="891540" y="6023609"/>
            <a:ext cx="845821" cy="114301"/>
          </a:xfrm>
          <a:custGeom>
            <a:avLst/>
            <a:gdLst/>
            <a:ahLst/>
            <a:cxnLst/>
            <a:rect l="0" t="0" r="0" b="0"/>
            <a:pathLst>
              <a:path w="845821" h="114301">
                <a:moveTo>
                  <a:pt x="0" y="114300"/>
                </a:moveTo>
                <a:lnTo>
                  <a:pt x="24271" y="108233"/>
                </a:lnTo>
                <a:lnTo>
                  <a:pt x="32690" y="107715"/>
                </a:lnTo>
                <a:lnTo>
                  <a:pt x="39573" y="108641"/>
                </a:lnTo>
                <a:lnTo>
                  <a:pt x="51878" y="111785"/>
                </a:lnTo>
                <a:lnTo>
                  <a:pt x="65813" y="113183"/>
                </a:lnTo>
                <a:lnTo>
                  <a:pt x="71815" y="112285"/>
                </a:lnTo>
                <a:lnTo>
                  <a:pt x="77087" y="110416"/>
                </a:lnTo>
                <a:lnTo>
                  <a:pt x="81871" y="107902"/>
                </a:lnTo>
                <a:lnTo>
                  <a:pt x="107507" y="105106"/>
                </a:lnTo>
                <a:lnTo>
                  <a:pt x="125011" y="104361"/>
                </a:lnTo>
                <a:lnTo>
                  <a:pt x="140491" y="102594"/>
                </a:lnTo>
                <a:lnTo>
                  <a:pt x="154620" y="100146"/>
                </a:lnTo>
                <a:lnTo>
                  <a:pt x="167850" y="97244"/>
                </a:lnTo>
                <a:lnTo>
                  <a:pt x="192710" y="94020"/>
                </a:lnTo>
                <a:lnTo>
                  <a:pt x="215189" y="91317"/>
                </a:lnTo>
                <a:lnTo>
                  <a:pt x="224739" y="88818"/>
                </a:lnTo>
                <a:lnTo>
                  <a:pt x="233646" y="85882"/>
                </a:lnTo>
                <a:lnTo>
                  <a:pt x="253702" y="82620"/>
                </a:lnTo>
                <a:lnTo>
                  <a:pt x="275316" y="79900"/>
                </a:lnTo>
                <a:lnTo>
                  <a:pt x="286414" y="77397"/>
                </a:lnTo>
                <a:lnTo>
                  <a:pt x="297623" y="74459"/>
                </a:lnTo>
                <a:lnTo>
                  <a:pt x="320237" y="71193"/>
                </a:lnTo>
                <a:lnTo>
                  <a:pt x="331601" y="70322"/>
                </a:lnTo>
                <a:lnTo>
                  <a:pt x="367935" y="65968"/>
                </a:lnTo>
                <a:lnTo>
                  <a:pt x="390070" y="63029"/>
                </a:lnTo>
                <a:lnTo>
                  <a:pt x="408636" y="59799"/>
                </a:lnTo>
                <a:lnTo>
                  <a:pt x="424824" y="56377"/>
                </a:lnTo>
                <a:lnTo>
                  <a:pt x="439426" y="52824"/>
                </a:lnTo>
                <a:lnTo>
                  <a:pt x="452970" y="50457"/>
                </a:lnTo>
                <a:lnTo>
                  <a:pt x="478180" y="47826"/>
                </a:lnTo>
                <a:lnTo>
                  <a:pt x="490237" y="45854"/>
                </a:lnTo>
                <a:lnTo>
                  <a:pt x="502084" y="43269"/>
                </a:lnTo>
                <a:lnTo>
                  <a:pt x="513793" y="40276"/>
                </a:lnTo>
                <a:lnTo>
                  <a:pt x="535568" y="37011"/>
                </a:lnTo>
                <a:lnTo>
                  <a:pt x="597017" y="29997"/>
                </a:lnTo>
                <a:lnTo>
                  <a:pt x="621531" y="26348"/>
                </a:lnTo>
                <a:lnTo>
                  <a:pt x="640414" y="22645"/>
                </a:lnTo>
                <a:lnTo>
                  <a:pt x="655543" y="18907"/>
                </a:lnTo>
                <a:lnTo>
                  <a:pt x="673248" y="16415"/>
                </a:lnTo>
                <a:lnTo>
                  <a:pt x="692672" y="14753"/>
                </a:lnTo>
                <a:lnTo>
                  <a:pt x="713241" y="13646"/>
                </a:lnTo>
                <a:lnTo>
                  <a:pt x="733304" y="11638"/>
                </a:lnTo>
                <a:lnTo>
                  <a:pt x="753029" y="9028"/>
                </a:lnTo>
                <a:lnTo>
                  <a:pt x="8458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1"/>
          <p:cNvSpPr/>
          <p:nvPr/>
        </p:nvSpPr>
        <p:spPr>
          <a:xfrm>
            <a:off x="1132090" y="6242839"/>
            <a:ext cx="227404" cy="317981"/>
          </a:xfrm>
          <a:custGeom>
            <a:avLst/>
            <a:gdLst/>
            <a:ahLst/>
            <a:cxnLst/>
            <a:rect l="0" t="0" r="0" b="0"/>
            <a:pathLst>
              <a:path w="227404" h="317981">
                <a:moveTo>
                  <a:pt x="125210" y="20800"/>
                </a:moveTo>
                <a:lnTo>
                  <a:pt x="113074" y="14733"/>
                </a:lnTo>
                <a:lnTo>
                  <a:pt x="108229" y="11675"/>
                </a:lnTo>
                <a:lnTo>
                  <a:pt x="103729" y="8367"/>
                </a:lnTo>
                <a:lnTo>
                  <a:pt x="99460" y="4892"/>
                </a:lnTo>
                <a:lnTo>
                  <a:pt x="94073" y="2575"/>
                </a:lnTo>
                <a:lnTo>
                  <a:pt x="87942" y="1030"/>
                </a:lnTo>
                <a:lnTo>
                  <a:pt x="81314" y="0"/>
                </a:lnTo>
                <a:lnTo>
                  <a:pt x="76896" y="584"/>
                </a:lnTo>
                <a:lnTo>
                  <a:pt x="73951" y="2242"/>
                </a:lnTo>
                <a:lnTo>
                  <a:pt x="71987" y="4619"/>
                </a:lnTo>
                <a:lnTo>
                  <a:pt x="68138" y="7473"/>
                </a:lnTo>
                <a:lnTo>
                  <a:pt x="63032" y="10645"/>
                </a:lnTo>
                <a:lnTo>
                  <a:pt x="57088" y="14031"/>
                </a:lnTo>
                <a:lnTo>
                  <a:pt x="53125" y="17557"/>
                </a:lnTo>
                <a:lnTo>
                  <a:pt x="50483" y="21179"/>
                </a:lnTo>
                <a:lnTo>
                  <a:pt x="48722" y="24862"/>
                </a:lnTo>
                <a:lnTo>
                  <a:pt x="45008" y="28588"/>
                </a:lnTo>
                <a:lnTo>
                  <a:pt x="39992" y="32343"/>
                </a:lnTo>
                <a:lnTo>
                  <a:pt x="34108" y="36116"/>
                </a:lnTo>
                <a:lnTo>
                  <a:pt x="30185" y="39900"/>
                </a:lnTo>
                <a:lnTo>
                  <a:pt x="27570" y="43694"/>
                </a:lnTo>
                <a:lnTo>
                  <a:pt x="23394" y="52566"/>
                </a:lnTo>
                <a:lnTo>
                  <a:pt x="17305" y="64974"/>
                </a:lnTo>
                <a:lnTo>
                  <a:pt x="15173" y="71840"/>
                </a:lnTo>
                <a:lnTo>
                  <a:pt x="13752" y="78957"/>
                </a:lnTo>
                <a:lnTo>
                  <a:pt x="12805" y="86242"/>
                </a:lnTo>
                <a:lnTo>
                  <a:pt x="5403" y="132900"/>
                </a:lnTo>
                <a:lnTo>
                  <a:pt x="3429" y="147603"/>
                </a:lnTo>
                <a:lnTo>
                  <a:pt x="2112" y="159946"/>
                </a:lnTo>
                <a:lnTo>
                  <a:pt x="1235" y="170714"/>
                </a:lnTo>
                <a:lnTo>
                  <a:pt x="650" y="180433"/>
                </a:lnTo>
                <a:lnTo>
                  <a:pt x="0" y="198005"/>
                </a:lnTo>
                <a:lnTo>
                  <a:pt x="1096" y="207517"/>
                </a:lnTo>
                <a:lnTo>
                  <a:pt x="3097" y="217668"/>
                </a:lnTo>
                <a:lnTo>
                  <a:pt x="5701" y="228245"/>
                </a:lnTo>
                <a:lnTo>
                  <a:pt x="8708" y="237837"/>
                </a:lnTo>
                <a:lnTo>
                  <a:pt x="11982" y="246772"/>
                </a:lnTo>
                <a:lnTo>
                  <a:pt x="15434" y="255268"/>
                </a:lnTo>
                <a:lnTo>
                  <a:pt x="19006" y="262202"/>
                </a:lnTo>
                <a:lnTo>
                  <a:pt x="22657" y="268095"/>
                </a:lnTo>
                <a:lnTo>
                  <a:pt x="26361" y="273294"/>
                </a:lnTo>
                <a:lnTo>
                  <a:pt x="30101" y="278029"/>
                </a:lnTo>
                <a:lnTo>
                  <a:pt x="33864" y="282456"/>
                </a:lnTo>
                <a:lnTo>
                  <a:pt x="37642" y="286677"/>
                </a:lnTo>
                <a:lnTo>
                  <a:pt x="45227" y="294754"/>
                </a:lnTo>
                <a:lnTo>
                  <a:pt x="49028" y="298687"/>
                </a:lnTo>
                <a:lnTo>
                  <a:pt x="52832" y="301308"/>
                </a:lnTo>
                <a:lnTo>
                  <a:pt x="56638" y="303056"/>
                </a:lnTo>
                <a:lnTo>
                  <a:pt x="60445" y="304221"/>
                </a:lnTo>
                <a:lnTo>
                  <a:pt x="64253" y="304997"/>
                </a:lnTo>
                <a:lnTo>
                  <a:pt x="68062" y="305515"/>
                </a:lnTo>
                <a:lnTo>
                  <a:pt x="71871" y="305860"/>
                </a:lnTo>
                <a:lnTo>
                  <a:pt x="76951" y="306090"/>
                </a:lnTo>
                <a:lnTo>
                  <a:pt x="89368" y="306346"/>
                </a:lnTo>
                <a:lnTo>
                  <a:pt x="126960" y="306533"/>
                </a:lnTo>
                <a:lnTo>
                  <a:pt x="131457" y="305269"/>
                </a:lnTo>
                <a:lnTo>
                  <a:pt x="135724" y="303156"/>
                </a:lnTo>
                <a:lnTo>
                  <a:pt x="163834" y="284572"/>
                </a:lnTo>
                <a:lnTo>
                  <a:pt x="171279" y="279198"/>
                </a:lnTo>
                <a:lnTo>
                  <a:pt x="177513" y="274346"/>
                </a:lnTo>
                <a:lnTo>
                  <a:pt x="182938" y="269841"/>
                </a:lnTo>
                <a:lnTo>
                  <a:pt x="187826" y="265567"/>
                </a:lnTo>
                <a:lnTo>
                  <a:pt x="192353" y="261449"/>
                </a:lnTo>
                <a:lnTo>
                  <a:pt x="196642" y="257433"/>
                </a:lnTo>
                <a:lnTo>
                  <a:pt x="200771" y="250945"/>
                </a:lnTo>
                <a:lnTo>
                  <a:pt x="204794" y="242810"/>
                </a:lnTo>
                <a:lnTo>
                  <a:pt x="208746" y="233577"/>
                </a:lnTo>
                <a:lnTo>
                  <a:pt x="216523" y="216545"/>
                </a:lnTo>
                <a:lnTo>
                  <a:pt x="220376" y="208447"/>
                </a:lnTo>
                <a:lnTo>
                  <a:pt x="222944" y="201778"/>
                </a:lnTo>
                <a:lnTo>
                  <a:pt x="224656" y="196062"/>
                </a:lnTo>
                <a:lnTo>
                  <a:pt x="226558" y="186325"/>
                </a:lnTo>
                <a:lnTo>
                  <a:pt x="227403" y="177763"/>
                </a:lnTo>
                <a:lnTo>
                  <a:pt x="226359" y="173703"/>
                </a:lnTo>
                <a:lnTo>
                  <a:pt x="221811" y="165804"/>
                </a:lnTo>
                <a:lnTo>
                  <a:pt x="218821" y="163189"/>
                </a:lnTo>
                <a:lnTo>
                  <a:pt x="215557" y="161446"/>
                </a:lnTo>
                <a:lnTo>
                  <a:pt x="207262" y="158649"/>
                </a:lnTo>
                <a:lnTo>
                  <a:pt x="204041" y="158419"/>
                </a:lnTo>
                <a:lnTo>
                  <a:pt x="199354" y="158267"/>
                </a:lnTo>
                <a:lnTo>
                  <a:pt x="193689" y="158165"/>
                </a:lnTo>
                <a:lnTo>
                  <a:pt x="188643" y="159367"/>
                </a:lnTo>
                <a:lnTo>
                  <a:pt x="184008" y="161438"/>
                </a:lnTo>
                <a:lnTo>
                  <a:pt x="179649" y="164089"/>
                </a:lnTo>
                <a:lnTo>
                  <a:pt x="175472" y="168396"/>
                </a:lnTo>
                <a:lnTo>
                  <a:pt x="171418" y="173808"/>
                </a:lnTo>
                <a:lnTo>
                  <a:pt x="149718" y="206811"/>
                </a:lnTo>
                <a:lnTo>
                  <a:pt x="142819" y="215927"/>
                </a:lnTo>
                <a:lnTo>
                  <a:pt x="135679" y="224545"/>
                </a:lnTo>
                <a:lnTo>
                  <a:pt x="128379" y="232830"/>
                </a:lnTo>
                <a:lnTo>
                  <a:pt x="122243" y="242164"/>
                </a:lnTo>
                <a:lnTo>
                  <a:pt x="116882" y="252196"/>
                </a:lnTo>
                <a:lnTo>
                  <a:pt x="112038" y="262694"/>
                </a:lnTo>
                <a:lnTo>
                  <a:pt x="106268" y="273503"/>
                </a:lnTo>
                <a:lnTo>
                  <a:pt x="99882" y="284519"/>
                </a:lnTo>
                <a:lnTo>
                  <a:pt x="93085" y="295673"/>
                </a:lnTo>
                <a:lnTo>
                  <a:pt x="87283" y="303109"/>
                </a:lnTo>
                <a:lnTo>
                  <a:pt x="82145" y="308065"/>
                </a:lnTo>
                <a:lnTo>
                  <a:pt x="77450" y="311371"/>
                </a:lnTo>
                <a:lnTo>
                  <a:pt x="75590" y="313574"/>
                </a:lnTo>
                <a:lnTo>
                  <a:pt x="75620" y="315042"/>
                </a:lnTo>
                <a:lnTo>
                  <a:pt x="79490" y="3179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2"/>
          <p:cNvSpPr/>
          <p:nvPr/>
        </p:nvSpPr>
        <p:spPr>
          <a:xfrm>
            <a:off x="1748790" y="5920739"/>
            <a:ext cx="160021" cy="34152"/>
          </a:xfrm>
          <a:custGeom>
            <a:avLst/>
            <a:gdLst/>
            <a:ahLst/>
            <a:cxnLst/>
            <a:rect l="0" t="0" r="0" b="0"/>
            <a:pathLst>
              <a:path w="160021" h="34152">
                <a:moveTo>
                  <a:pt x="0" y="22861"/>
                </a:moveTo>
                <a:lnTo>
                  <a:pt x="6067" y="28928"/>
                </a:lnTo>
                <a:lnTo>
                  <a:pt x="9125" y="30716"/>
                </a:lnTo>
                <a:lnTo>
                  <a:pt x="12433" y="31907"/>
                </a:lnTo>
                <a:lnTo>
                  <a:pt x="15909" y="32702"/>
                </a:lnTo>
                <a:lnTo>
                  <a:pt x="19496" y="33231"/>
                </a:lnTo>
                <a:lnTo>
                  <a:pt x="23157" y="33584"/>
                </a:lnTo>
                <a:lnTo>
                  <a:pt x="26868" y="33820"/>
                </a:lnTo>
                <a:lnTo>
                  <a:pt x="37764" y="34081"/>
                </a:lnTo>
                <a:lnTo>
                  <a:pt x="44226" y="34151"/>
                </a:lnTo>
                <a:lnTo>
                  <a:pt x="49804" y="32927"/>
                </a:lnTo>
                <a:lnTo>
                  <a:pt x="54792" y="30842"/>
                </a:lnTo>
                <a:lnTo>
                  <a:pt x="59388" y="28181"/>
                </a:lnTo>
                <a:lnTo>
                  <a:pt x="64992" y="26408"/>
                </a:lnTo>
                <a:lnTo>
                  <a:pt x="71268" y="25225"/>
                </a:lnTo>
                <a:lnTo>
                  <a:pt x="77992" y="24437"/>
                </a:lnTo>
                <a:lnTo>
                  <a:pt x="90094" y="21371"/>
                </a:lnTo>
                <a:lnTo>
                  <a:pt x="105783" y="16788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3"/>
          <p:cNvSpPr/>
          <p:nvPr/>
        </p:nvSpPr>
        <p:spPr>
          <a:xfrm>
            <a:off x="1748790" y="6081242"/>
            <a:ext cx="160021" cy="22378"/>
          </a:xfrm>
          <a:custGeom>
            <a:avLst/>
            <a:gdLst/>
            <a:ahLst/>
            <a:cxnLst/>
            <a:rect l="0" t="0" r="0" b="0"/>
            <a:pathLst>
              <a:path w="160021" h="22378">
                <a:moveTo>
                  <a:pt x="0" y="22377"/>
                </a:moveTo>
                <a:lnTo>
                  <a:pt x="12135" y="22377"/>
                </a:lnTo>
                <a:lnTo>
                  <a:pt x="18250" y="21108"/>
                </a:lnTo>
                <a:lnTo>
                  <a:pt x="24867" y="18991"/>
                </a:lnTo>
                <a:lnTo>
                  <a:pt x="31817" y="16310"/>
                </a:lnTo>
                <a:lnTo>
                  <a:pt x="37722" y="14522"/>
                </a:lnTo>
                <a:lnTo>
                  <a:pt x="42928" y="13330"/>
                </a:lnTo>
                <a:lnTo>
                  <a:pt x="47668" y="12536"/>
                </a:lnTo>
                <a:lnTo>
                  <a:pt x="52099" y="12007"/>
                </a:lnTo>
                <a:lnTo>
                  <a:pt x="56322" y="11653"/>
                </a:lnTo>
                <a:lnTo>
                  <a:pt x="60408" y="11418"/>
                </a:lnTo>
                <a:lnTo>
                  <a:pt x="66942" y="9992"/>
                </a:lnTo>
                <a:lnTo>
                  <a:pt x="75108" y="7770"/>
                </a:lnTo>
                <a:lnTo>
                  <a:pt x="84362" y="5019"/>
                </a:lnTo>
                <a:lnTo>
                  <a:pt x="93071" y="3185"/>
                </a:lnTo>
                <a:lnTo>
                  <a:pt x="101417" y="1963"/>
                </a:lnTo>
                <a:lnTo>
                  <a:pt x="109521" y="1148"/>
                </a:lnTo>
                <a:lnTo>
                  <a:pt x="116194" y="604"/>
                </a:lnTo>
                <a:lnTo>
                  <a:pt x="121913" y="242"/>
                </a:lnTo>
                <a:lnTo>
                  <a:pt x="126995" y="0"/>
                </a:lnTo>
                <a:lnTo>
                  <a:pt x="132923" y="1109"/>
                </a:lnTo>
                <a:lnTo>
                  <a:pt x="139415" y="3119"/>
                </a:lnTo>
                <a:lnTo>
                  <a:pt x="160020" y="109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54"/>
          <p:cNvSpPr/>
          <p:nvPr/>
        </p:nvSpPr>
        <p:spPr>
          <a:xfrm>
            <a:off x="2228850" y="5653228"/>
            <a:ext cx="262249" cy="473007"/>
          </a:xfrm>
          <a:custGeom>
            <a:avLst/>
            <a:gdLst/>
            <a:ahLst/>
            <a:cxnLst/>
            <a:rect l="0" t="0" r="0" b="0"/>
            <a:pathLst>
              <a:path w="262249" h="473007">
                <a:moveTo>
                  <a:pt x="0" y="107491"/>
                </a:moveTo>
                <a:lnTo>
                  <a:pt x="28044" y="79447"/>
                </a:lnTo>
                <a:lnTo>
                  <a:pt x="35206" y="71015"/>
                </a:lnTo>
                <a:lnTo>
                  <a:pt x="41250" y="62854"/>
                </a:lnTo>
                <a:lnTo>
                  <a:pt x="46550" y="54873"/>
                </a:lnTo>
                <a:lnTo>
                  <a:pt x="53893" y="47013"/>
                </a:lnTo>
                <a:lnTo>
                  <a:pt x="62599" y="39232"/>
                </a:lnTo>
                <a:lnTo>
                  <a:pt x="72212" y="31505"/>
                </a:lnTo>
                <a:lnTo>
                  <a:pt x="82431" y="25084"/>
                </a:lnTo>
                <a:lnTo>
                  <a:pt x="93054" y="19533"/>
                </a:lnTo>
                <a:lnTo>
                  <a:pt x="113747" y="9979"/>
                </a:lnTo>
                <a:lnTo>
                  <a:pt x="131411" y="1500"/>
                </a:lnTo>
                <a:lnTo>
                  <a:pt x="138407" y="0"/>
                </a:lnTo>
                <a:lnTo>
                  <a:pt x="144341" y="271"/>
                </a:lnTo>
                <a:lnTo>
                  <a:pt x="149568" y="1721"/>
                </a:lnTo>
                <a:lnTo>
                  <a:pt x="154321" y="2688"/>
                </a:lnTo>
                <a:lnTo>
                  <a:pt x="158761" y="3332"/>
                </a:lnTo>
                <a:lnTo>
                  <a:pt x="162990" y="3762"/>
                </a:lnTo>
                <a:lnTo>
                  <a:pt x="167080" y="5318"/>
                </a:lnTo>
                <a:lnTo>
                  <a:pt x="175011" y="10434"/>
                </a:lnTo>
                <a:lnTo>
                  <a:pt x="177634" y="14846"/>
                </a:lnTo>
                <a:lnTo>
                  <a:pt x="180548" y="26523"/>
                </a:lnTo>
                <a:lnTo>
                  <a:pt x="181843" y="40179"/>
                </a:lnTo>
                <a:lnTo>
                  <a:pt x="182419" y="54715"/>
                </a:lnTo>
                <a:lnTo>
                  <a:pt x="182675" y="69642"/>
                </a:lnTo>
                <a:lnTo>
                  <a:pt x="181473" y="77179"/>
                </a:lnTo>
                <a:lnTo>
                  <a:pt x="179402" y="84743"/>
                </a:lnTo>
                <a:lnTo>
                  <a:pt x="176751" y="92326"/>
                </a:lnTo>
                <a:lnTo>
                  <a:pt x="174984" y="101191"/>
                </a:lnTo>
                <a:lnTo>
                  <a:pt x="173806" y="110911"/>
                </a:lnTo>
                <a:lnTo>
                  <a:pt x="173021" y="121201"/>
                </a:lnTo>
                <a:lnTo>
                  <a:pt x="169957" y="130601"/>
                </a:lnTo>
                <a:lnTo>
                  <a:pt x="165374" y="139408"/>
                </a:lnTo>
                <a:lnTo>
                  <a:pt x="159779" y="147819"/>
                </a:lnTo>
                <a:lnTo>
                  <a:pt x="156049" y="155967"/>
                </a:lnTo>
                <a:lnTo>
                  <a:pt x="153563" y="163938"/>
                </a:lnTo>
                <a:lnTo>
                  <a:pt x="149530" y="178299"/>
                </a:lnTo>
                <a:lnTo>
                  <a:pt x="143504" y="188915"/>
                </a:lnTo>
                <a:lnTo>
                  <a:pt x="138849" y="194794"/>
                </a:lnTo>
                <a:lnTo>
                  <a:pt x="133206" y="201253"/>
                </a:lnTo>
                <a:lnTo>
                  <a:pt x="121433" y="213933"/>
                </a:lnTo>
                <a:lnTo>
                  <a:pt x="105565" y="230430"/>
                </a:lnTo>
                <a:lnTo>
                  <a:pt x="103396" y="230091"/>
                </a:lnTo>
                <a:lnTo>
                  <a:pt x="97601" y="226327"/>
                </a:lnTo>
                <a:lnTo>
                  <a:pt x="96817" y="224815"/>
                </a:lnTo>
                <a:lnTo>
                  <a:pt x="97564" y="223807"/>
                </a:lnTo>
                <a:lnTo>
                  <a:pt x="99333" y="223135"/>
                </a:lnTo>
                <a:lnTo>
                  <a:pt x="103052" y="220147"/>
                </a:lnTo>
                <a:lnTo>
                  <a:pt x="108071" y="215615"/>
                </a:lnTo>
                <a:lnTo>
                  <a:pt x="123884" y="200488"/>
                </a:lnTo>
                <a:lnTo>
                  <a:pt x="128309" y="196159"/>
                </a:lnTo>
                <a:lnTo>
                  <a:pt x="132529" y="193273"/>
                </a:lnTo>
                <a:lnTo>
                  <a:pt x="140605" y="190066"/>
                </a:lnTo>
                <a:lnTo>
                  <a:pt x="145806" y="187942"/>
                </a:lnTo>
                <a:lnTo>
                  <a:pt x="151814" y="185255"/>
                </a:lnTo>
                <a:lnTo>
                  <a:pt x="158359" y="182194"/>
                </a:lnTo>
                <a:lnTo>
                  <a:pt x="163993" y="180153"/>
                </a:lnTo>
                <a:lnTo>
                  <a:pt x="169018" y="178793"/>
                </a:lnTo>
                <a:lnTo>
                  <a:pt x="173639" y="177886"/>
                </a:lnTo>
                <a:lnTo>
                  <a:pt x="179259" y="177281"/>
                </a:lnTo>
                <a:lnTo>
                  <a:pt x="185546" y="176878"/>
                </a:lnTo>
                <a:lnTo>
                  <a:pt x="192277" y="176609"/>
                </a:lnTo>
                <a:lnTo>
                  <a:pt x="198035" y="177700"/>
                </a:lnTo>
                <a:lnTo>
                  <a:pt x="203143" y="179697"/>
                </a:lnTo>
                <a:lnTo>
                  <a:pt x="207818" y="182299"/>
                </a:lnTo>
                <a:lnTo>
                  <a:pt x="219787" y="188576"/>
                </a:lnTo>
                <a:lnTo>
                  <a:pt x="226535" y="192028"/>
                </a:lnTo>
                <a:lnTo>
                  <a:pt x="231033" y="195599"/>
                </a:lnTo>
                <a:lnTo>
                  <a:pt x="234032" y="199250"/>
                </a:lnTo>
                <a:lnTo>
                  <a:pt x="238634" y="206693"/>
                </a:lnTo>
                <a:lnTo>
                  <a:pt x="244913" y="214234"/>
                </a:lnTo>
                <a:lnTo>
                  <a:pt x="251937" y="221819"/>
                </a:lnTo>
                <a:lnTo>
                  <a:pt x="255587" y="225620"/>
                </a:lnTo>
                <a:lnTo>
                  <a:pt x="258022" y="230694"/>
                </a:lnTo>
                <a:lnTo>
                  <a:pt x="260726" y="243105"/>
                </a:lnTo>
                <a:lnTo>
                  <a:pt x="261447" y="253781"/>
                </a:lnTo>
                <a:lnTo>
                  <a:pt x="261928" y="267248"/>
                </a:lnTo>
                <a:lnTo>
                  <a:pt x="262248" y="282575"/>
                </a:lnTo>
                <a:lnTo>
                  <a:pt x="261192" y="295334"/>
                </a:lnTo>
                <a:lnTo>
                  <a:pt x="259218" y="306380"/>
                </a:lnTo>
                <a:lnTo>
                  <a:pt x="246924" y="354494"/>
                </a:lnTo>
                <a:lnTo>
                  <a:pt x="243356" y="366140"/>
                </a:lnTo>
                <a:lnTo>
                  <a:pt x="239707" y="376444"/>
                </a:lnTo>
                <a:lnTo>
                  <a:pt x="236005" y="385853"/>
                </a:lnTo>
                <a:lnTo>
                  <a:pt x="232266" y="394666"/>
                </a:lnTo>
                <a:lnTo>
                  <a:pt x="224726" y="411231"/>
                </a:lnTo>
                <a:lnTo>
                  <a:pt x="217141" y="423673"/>
                </a:lnTo>
                <a:lnTo>
                  <a:pt x="213341" y="428770"/>
                </a:lnTo>
                <a:lnTo>
                  <a:pt x="206997" y="434706"/>
                </a:lnTo>
                <a:lnTo>
                  <a:pt x="198958" y="441205"/>
                </a:lnTo>
                <a:lnTo>
                  <a:pt x="189788" y="448077"/>
                </a:lnTo>
                <a:lnTo>
                  <a:pt x="181136" y="453928"/>
                </a:lnTo>
                <a:lnTo>
                  <a:pt x="172827" y="459100"/>
                </a:lnTo>
                <a:lnTo>
                  <a:pt x="164748" y="463817"/>
                </a:lnTo>
                <a:lnTo>
                  <a:pt x="158092" y="466961"/>
                </a:lnTo>
                <a:lnTo>
                  <a:pt x="152384" y="469059"/>
                </a:lnTo>
                <a:lnTo>
                  <a:pt x="147310" y="470456"/>
                </a:lnTo>
                <a:lnTo>
                  <a:pt x="142656" y="471388"/>
                </a:lnTo>
                <a:lnTo>
                  <a:pt x="138284" y="472009"/>
                </a:lnTo>
                <a:lnTo>
                  <a:pt x="134099" y="472423"/>
                </a:lnTo>
                <a:lnTo>
                  <a:pt x="126063" y="472884"/>
                </a:lnTo>
                <a:lnTo>
                  <a:pt x="122142" y="473006"/>
                </a:lnTo>
                <a:lnTo>
                  <a:pt x="116988" y="471818"/>
                </a:lnTo>
                <a:lnTo>
                  <a:pt x="111012" y="469756"/>
                </a:lnTo>
                <a:lnTo>
                  <a:pt x="104488" y="467111"/>
                </a:lnTo>
                <a:lnTo>
                  <a:pt x="98868" y="464078"/>
                </a:lnTo>
                <a:lnTo>
                  <a:pt x="93852" y="460786"/>
                </a:lnTo>
                <a:lnTo>
                  <a:pt x="89238" y="457321"/>
                </a:lnTo>
                <a:lnTo>
                  <a:pt x="84892" y="455011"/>
                </a:lnTo>
                <a:lnTo>
                  <a:pt x="80724" y="453471"/>
                </a:lnTo>
                <a:lnTo>
                  <a:pt x="72707" y="451760"/>
                </a:lnTo>
                <a:lnTo>
                  <a:pt x="68791" y="451304"/>
                </a:lnTo>
                <a:lnTo>
                  <a:pt x="57150" y="4503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55"/>
          <p:cNvSpPr/>
          <p:nvPr/>
        </p:nvSpPr>
        <p:spPr>
          <a:xfrm>
            <a:off x="2628912" y="5635082"/>
            <a:ext cx="228058" cy="319708"/>
          </a:xfrm>
          <a:custGeom>
            <a:avLst/>
            <a:gdLst/>
            <a:ahLst/>
            <a:cxnLst/>
            <a:rect l="0" t="0" r="0" b="0"/>
            <a:pathLst>
              <a:path w="228058" h="319708">
                <a:moveTo>
                  <a:pt x="11418" y="34197"/>
                </a:moveTo>
                <a:lnTo>
                  <a:pt x="11418" y="72356"/>
                </a:lnTo>
                <a:lnTo>
                  <a:pt x="10148" y="77417"/>
                </a:lnTo>
                <a:lnTo>
                  <a:pt x="8031" y="83330"/>
                </a:lnTo>
                <a:lnTo>
                  <a:pt x="5350" y="89813"/>
                </a:lnTo>
                <a:lnTo>
                  <a:pt x="3562" y="96674"/>
                </a:lnTo>
                <a:lnTo>
                  <a:pt x="2371" y="103789"/>
                </a:lnTo>
                <a:lnTo>
                  <a:pt x="1576" y="111071"/>
                </a:lnTo>
                <a:lnTo>
                  <a:pt x="1047" y="117197"/>
                </a:lnTo>
                <a:lnTo>
                  <a:pt x="694" y="122550"/>
                </a:lnTo>
                <a:lnTo>
                  <a:pt x="458" y="127389"/>
                </a:lnTo>
                <a:lnTo>
                  <a:pt x="127" y="158471"/>
                </a:lnTo>
                <a:lnTo>
                  <a:pt x="0" y="212471"/>
                </a:lnTo>
                <a:lnTo>
                  <a:pt x="1266" y="219087"/>
                </a:lnTo>
                <a:lnTo>
                  <a:pt x="3380" y="224767"/>
                </a:lnTo>
                <a:lnTo>
                  <a:pt x="6059" y="229824"/>
                </a:lnTo>
                <a:lnTo>
                  <a:pt x="7845" y="235735"/>
                </a:lnTo>
                <a:lnTo>
                  <a:pt x="9036" y="242216"/>
                </a:lnTo>
                <a:lnTo>
                  <a:pt x="9830" y="249076"/>
                </a:lnTo>
                <a:lnTo>
                  <a:pt x="10359" y="254920"/>
                </a:lnTo>
                <a:lnTo>
                  <a:pt x="10947" y="264800"/>
                </a:lnTo>
                <a:lnTo>
                  <a:pt x="12374" y="269212"/>
                </a:lnTo>
                <a:lnTo>
                  <a:pt x="17346" y="277501"/>
                </a:lnTo>
                <a:lnTo>
                  <a:pt x="21720" y="282760"/>
                </a:lnTo>
                <a:lnTo>
                  <a:pt x="27176" y="288806"/>
                </a:lnTo>
                <a:lnTo>
                  <a:pt x="33353" y="295376"/>
                </a:lnTo>
                <a:lnTo>
                  <a:pt x="41281" y="301027"/>
                </a:lnTo>
                <a:lnTo>
                  <a:pt x="50377" y="306064"/>
                </a:lnTo>
                <a:lnTo>
                  <a:pt x="60250" y="310692"/>
                </a:lnTo>
                <a:lnTo>
                  <a:pt x="68103" y="313777"/>
                </a:lnTo>
                <a:lnTo>
                  <a:pt x="74608" y="315833"/>
                </a:lnTo>
                <a:lnTo>
                  <a:pt x="80214" y="317205"/>
                </a:lnTo>
                <a:lnTo>
                  <a:pt x="87762" y="318119"/>
                </a:lnTo>
                <a:lnTo>
                  <a:pt x="96604" y="318729"/>
                </a:lnTo>
                <a:lnTo>
                  <a:pt x="120478" y="319586"/>
                </a:lnTo>
                <a:lnTo>
                  <a:pt x="126034" y="319707"/>
                </a:lnTo>
                <a:lnTo>
                  <a:pt x="131009" y="318517"/>
                </a:lnTo>
                <a:lnTo>
                  <a:pt x="135595" y="316453"/>
                </a:lnTo>
                <a:lnTo>
                  <a:pt x="139923" y="313808"/>
                </a:lnTo>
                <a:lnTo>
                  <a:pt x="144078" y="310775"/>
                </a:lnTo>
                <a:lnTo>
                  <a:pt x="148118" y="307482"/>
                </a:lnTo>
                <a:lnTo>
                  <a:pt x="152081" y="304018"/>
                </a:lnTo>
                <a:lnTo>
                  <a:pt x="157263" y="299168"/>
                </a:lnTo>
                <a:lnTo>
                  <a:pt x="169794" y="287005"/>
                </a:lnTo>
                <a:lnTo>
                  <a:pt x="175422" y="280206"/>
                </a:lnTo>
                <a:lnTo>
                  <a:pt x="180444" y="273133"/>
                </a:lnTo>
                <a:lnTo>
                  <a:pt x="185062" y="265877"/>
                </a:lnTo>
                <a:lnTo>
                  <a:pt x="189410" y="259771"/>
                </a:lnTo>
                <a:lnTo>
                  <a:pt x="193580" y="254430"/>
                </a:lnTo>
                <a:lnTo>
                  <a:pt x="197629" y="249599"/>
                </a:lnTo>
                <a:lnTo>
                  <a:pt x="201598" y="243839"/>
                </a:lnTo>
                <a:lnTo>
                  <a:pt x="205515" y="237458"/>
                </a:lnTo>
                <a:lnTo>
                  <a:pt x="209396" y="230665"/>
                </a:lnTo>
                <a:lnTo>
                  <a:pt x="211983" y="223595"/>
                </a:lnTo>
                <a:lnTo>
                  <a:pt x="213708" y="216343"/>
                </a:lnTo>
                <a:lnTo>
                  <a:pt x="214858" y="208967"/>
                </a:lnTo>
                <a:lnTo>
                  <a:pt x="216894" y="201511"/>
                </a:lnTo>
                <a:lnTo>
                  <a:pt x="219522" y="194000"/>
                </a:lnTo>
                <a:lnTo>
                  <a:pt x="222544" y="186452"/>
                </a:lnTo>
                <a:lnTo>
                  <a:pt x="224558" y="178880"/>
                </a:lnTo>
                <a:lnTo>
                  <a:pt x="225901" y="171293"/>
                </a:lnTo>
                <a:lnTo>
                  <a:pt x="226797" y="163695"/>
                </a:lnTo>
                <a:lnTo>
                  <a:pt x="227394" y="156089"/>
                </a:lnTo>
                <a:lnTo>
                  <a:pt x="227792" y="148478"/>
                </a:lnTo>
                <a:lnTo>
                  <a:pt x="228057" y="140865"/>
                </a:lnTo>
                <a:lnTo>
                  <a:pt x="226964" y="128169"/>
                </a:lnTo>
                <a:lnTo>
                  <a:pt x="224965" y="112085"/>
                </a:lnTo>
                <a:lnTo>
                  <a:pt x="222362" y="93743"/>
                </a:lnTo>
                <a:lnTo>
                  <a:pt x="219357" y="78974"/>
                </a:lnTo>
                <a:lnTo>
                  <a:pt x="216084" y="66589"/>
                </a:lnTo>
                <a:lnTo>
                  <a:pt x="212632" y="55791"/>
                </a:lnTo>
                <a:lnTo>
                  <a:pt x="209060" y="47324"/>
                </a:lnTo>
                <a:lnTo>
                  <a:pt x="205410" y="40408"/>
                </a:lnTo>
                <a:lnTo>
                  <a:pt x="201706" y="34528"/>
                </a:lnTo>
                <a:lnTo>
                  <a:pt x="197966" y="29338"/>
                </a:lnTo>
                <a:lnTo>
                  <a:pt x="194203" y="24608"/>
                </a:lnTo>
                <a:lnTo>
                  <a:pt x="190425" y="20184"/>
                </a:lnTo>
                <a:lnTo>
                  <a:pt x="185366" y="15965"/>
                </a:lnTo>
                <a:lnTo>
                  <a:pt x="179453" y="11883"/>
                </a:lnTo>
                <a:lnTo>
                  <a:pt x="172971" y="7891"/>
                </a:lnTo>
                <a:lnTo>
                  <a:pt x="167380" y="5229"/>
                </a:lnTo>
                <a:lnTo>
                  <a:pt x="162382" y="3456"/>
                </a:lnTo>
                <a:lnTo>
                  <a:pt x="157781" y="2273"/>
                </a:lnTo>
                <a:lnTo>
                  <a:pt x="150903" y="1484"/>
                </a:lnTo>
                <a:lnTo>
                  <a:pt x="142508" y="959"/>
                </a:lnTo>
                <a:lnTo>
                  <a:pt x="124290" y="374"/>
                </a:lnTo>
                <a:lnTo>
                  <a:pt x="91898" y="0"/>
                </a:lnTo>
                <a:lnTo>
                  <a:pt x="57138" y="113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56"/>
          <p:cNvSpPr/>
          <p:nvPr/>
        </p:nvSpPr>
        <p:spPr>
          <a:xfrm>
            <a:off x="2606039" y="5006373"/>
            <a:ext cx="250749" cy="251428"/>
          </a:xfrm>
          <a:custGeom>
            <a:avLst/>
            <a:gdLst/>
            <a:ahLst/>
            <a:cxnLst/>
            <a:rect l="0" t="0" r="0" b="0"/>
            <a:pathLst>
              <a:path w="250749" h="251428">
                <a:moveTo>
                  <a:pt x="0" y="79977"/>
                </a:moveTo>
                <a:lnTo>
                  <a:pt x="25751" y="54226"/>
                </a:lnTo>
                <a:lnTo>
                  <a:pt x="32407" y="48840"/>
                </a:lnTo>
                <a:lnTo>
                  <a:pt x="40655" y="42709"/>
                </a:lnTo>
                <a:lnTo>
                  <a:pt x="59979" y="29123"/>
                </a:lnTo>
                <a:lnTo>
                  <a:pt x="81268" y="14618"/>
                </a:lnTo>
                <a:lnTo>
                  <a:pt x="91009" y="9734"/>
                </a:lnTo>
                <a:lnTo>
                  <a:pt x="100043" y="6478"/>
                </a:lnTo>
                <a:lnTo>
                  <a:pt x="108605" y="4308"/>
                </a:lnTo>
                <a:lnTo>
                  <a:pt x="115584" y="2861"/>
                </a:lnTo>
                <a:lnTo>
                  <a:pt x="121506" y="1896"/>
                </a:lnTo>
                <a:lnTo>
                  <a:pt x="126724" y="1253"/>
                </a:lnTo>
                <a:lnTo>
                  <a:pt x="132743" y="824"/>
                </a:lnTo>
                <a:lnTo>
                  <a:pt x="139295" y="538"/>
                </a:lnTo>
                <a:lnTo>
                  <a:pt x="158562" y="42"/>
                </a:lnTo>
                <a:lnTo>
                  <a:pt x="164875" y="0"/>
                </a:lnTo>
                <a:lnTo>
                  <a:pt x="168337" y="1259"/>
                </a:lnTo>
                <a:lnTo>
                  <a:pt x="175570" y="6044"/>
                </a:lnTo>
                <a:lnTo>
                  <a:pt x="178007" y="9098"/>
                </a:lnTo>
                <a:lnTo>
                  <a:pt x="179632" y="12404"/>
                </a:lnTo>
                <a:lnTo>
                  <a:pt x="181436" y="19464"/>
                </a:lnTo>
                <a:lnTo>
                  <a:pt x="182239" y="26835"/>
                </a:lnTo>
                <a:lnTo>
                  <a:pt x="181183" y="31849"/>
                </a:lnTo>
                <a:lnTo>
                  <a:pt x="179209" y="37732"/>
                </a:lnTo>
                <a:lnTo>
                  <a:pt x="176623" y="44193"/>
                </a:lnTo>
                <a:lnTo>
                  <a:pt x="174899" y="51041"/>
                </a:lnTo>
                <a:lnTo>
                  <a:pt x="173749" y="58146"/>
                </a:lnTo>
                <a:lnTo>
                  <a:pt x="172983" y="65423"/>
                </a:lnTo>
                <a:lnTo>
                  <a:pt x="169932" y="72814"/>
                </a:lnTo>
                <a:lnTo>
                  <a:pt x="165358" y="80282"/>
                </a:lnTo>
                <a:lnTo>
                  <a:pt x="159769" y="87800"/>
                </a:lnTo>
                <a:lnTo>
                  <a:pt x="156043" y="94082"/>
                </a:lnTo>
                <a:lnTo>
                  <a:pt x="153559" y="99540"/>
                </a:lnTo>
                <a:lnTo>
                  <a:pt x="151903" y="104449"/>
                </a:lnTo>
                <a:lnTo>
                  <a:pt x="150799" y="108991"/>
                </a:lnTo>
                <a:lnTo>
                  <a:pt x="150063" y="113290"/>
                </a:lnTo>
                <a:lnTo>
                  <a:pt x="148881" y="123246"/>
                </a:lnTo>
                <a:lnTo>
                  <a:pt x="150054" y="124063"/>
                </a:lnTo>
                <a:lnTo>
                  <a:pt x="154745" y="124970"/>
                </a:lnTo>
                <a:lnTo>
                  <a:pt x="157773" y="123942"/>
                </a:lnTo>
                <a:lnTo>
                  <a:pt x="164525" y="119414"/>
                </a:lnTo>
                <a:lnTo>
                  <a:pt x="169399" y="115791"/>
                </a:lnTo>
                <a:lnTo>
                  <a:pt x="172622" y="114013"/>
                </a:lnTo>
                <a:lnTo>
                  <a:pt x="182978" y="108651"/>
                </a:lnTo>
                <a:lnTo>
                  <a:pt x="188026" y="106712"/>
                </a:lnTo>
                <a:lnTo>
                  <a:pt x="192661" y="105420"/>
                </a:lnTo>
                <a:lnTo>
                  <a:pt x="197021" y="104559"/>
                </a:lnTo>
                <a:lnTo>
                  <a:pt x="202467" y="102715"/>
                </a:lnTo>
                <a:lnTo>
                  <a:pt x="208638" y="100215"/>
                </a:lnTo>
                <a:lnTo>
                  <a:pt x="215293" y="97279"/>
                </a:lnTo>
                <a:lnTo>
                  <a:pt x="220998" y="95321"/>
                </a:lnTo>
                <a:lnTo>
                  <a:pt x="226073" y="94017"/>
                </a:lnTo>
                <a:lnTo>
                  <a:pt x="230725" y="93147"/>
                </a:lnTo>
                <a:lnTo>
                  <a:pt x="235097" y="93837"/>
                </a:lnTo>
                <a:lnTo>
                  <a:pt x="239282" y="95566"/>
                </a:lnTo>
                <a:lnTo>
                  <a:pt x="243341" y="97990"/>
                </a:lnTo>
                <a:lnTo>
                  <a:pt x="246048" y="100875"/>
                </a:lnTo>
                <a:lnTo>
                  <a:pt x="247852" y="104069"/>
                </a:lnTo>
                <a:lnTo>
                  <a:pt x="249055" y="107468"/>
                </a:lnTo>
                <a:lnTo>
                  <a:pt x="249857" y="112274"/>
                </a:lnTo>
                <a:lnTo>
                  <a:pt x="250391" y="118018"/>
                </a:lnTo>
                <a:lnTo>
                  <a:pt x="250748" y="124388"/>
                </a:lnTo>
                <a:lnTo>
                  <a:pt x="249715" y="129904"/>
                </a:lnTo>
                <a:lnTo>
                  <a:pt x="247757" y="134851"/>
                </a:lnTo>
                <a:lnTo>
                  <a:pt x="245182" y="139420"/>
                </a:lnTo>
                <a:lnTo>
                  <a:pt x="238933" y="151269"/>
                </a:lnTo>
                <a:lnTo>
                  <a:pt x="235489" y="157985"/>
                </a:lnTo>
                <a:lnTo>
                  <a:pt x="231923" y="163732"/>
                </a:lnTo>
                <a:lnTo>
                  <a:pt x="228275" y="168833"/>
                </a:lnTo>
                <a:lnTo>
                  <a:pt x="224574" y="173505"/>
                </a:lnTo>
                <a:lnTo>
                  <a:pt x="220836" y="177889"/>
                </a:lnTo>
                <a:lnTo>
                  <a:pt x="217074" y="182081"/>
                </a:lnTo>
                <a:lnTo>
                  <a:pt x="209508" y="190126"/>
                </a:lnTo>
                <a:lnTo>
                  <a:pt x="190495" y="209472"/>
                </a:lnTo>
                <a:lnTo>
                  <a:pt x="167640" y="232373"/>
                </a:lnTo>
                <a:lnTo>
                  <a:pt x="162560" y="236184"/>
                </a:lnTo>
                <a:lnTo>
                  <a:pt x="156634" y="239995"/>
                </a:lnTo>
                <a:lnTo>
                  <a:pt x="137161" y="2514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57"/>
          <p:cNvSpPr/>
          <p:nvPr/>
        </p:nvSpPr>
        <p:spPr>
          <a:xfrm>
            <a:off x="2960370" y="5029925"/>
            <a:ext cx="131965" cy="159217"/>
          </a:xfrm>
          <a:custGeom>
            <a:avLst/>
            <a:gdLst/>
            <a:ahLst/>
            <a:cxnLst/>
            <a:rect l="0" t="0" r="0" b="0"/>
            <a:pathLst>
              <a:path w="131965" h="159217">
                <a:moveTo>
                  <a:pt x="0" y="33564"/>
                </a:moveTo>
                <a:lnTo>
                  <a:pt x="0" y="71392"/>
                </a:lnTo>
                <a:lnTo>
                  <a:pt x="1270" y="75293"/>
                </a:lnTo>
                <a:lnTo>
                  <a:pt x="3386" y="79163"/>
                </a:lnTo>
                <a:lnTo>
                  <a:pt x="6068" y="83014"/>
                </a:lnTo>
                <a:lnTo>
                  <a:pt x="9125" y="89391"/>
                </a:lnTo>
                <a:lnTo>
                  <a:pt x="12433" y="97452"/>
                </a:lnTo>
                <a:lnTo>
                  <a:pt x="15909" y="106636"/>
                </a:lnTo>
                <a:lnTo>
                  <a:pt x="19495" y="115299"/>
                </a:lnTo>
                <a:lnTo>
                  <a:pt x="23157" y="123614"/>
                </a:lnTo>
                <a:lnTo>
                  <a:pt x="26868" y="131697"/>
                </a:lnTo>
                <a:lnTo>
                  <a:pt x="30612" y="138356"/>
                </a:lnTo>
                <a:lnTo>
                  <a:pt x="34378" y="144066"/>
                </a:lnTo>
                <a:lnTo>
                  <a:pt x="43479" y="156287"/>
                </a:lnTo>
                <a:lnTo>
                  <a:pt x="46766" y="157289"/>
                </a:lnTo>
                <a:lnTo>
                  <a:pt x="51497" y="157958"/>
                </a:lnTo>
                <a:lnTo>
                  <a:pt x="57191" y="158403"/>
                </a:lnTo>
                <a:lnTo>
                  <a:pt x="62257" y="158700"/>
                </a:lnTo>
                <a:lnTo>
                  <a:pt x="71273" y="159030"/>
                </a:lnTo>
                <a:lnTo>
                  <a:pt x="83489" y="159216"/>
                </a:lnTo>
                <a:lnTo>
                  <a:pt x="86139" y="157972"/>
                </a:lnTo>
                <a:lnTo>
                  <a:pt x="87906" y="155873"/>
                </a:lnTo>
                <a:lnTo>
                  <a:pt x="89084" y="153203"/>
                </a:lnTo>
                <a:lnTo>
                  <a:pt x="91139" y="150154"/>
                </a:lnTo>
                <a:lnTo>
                  <a:pt x="93779" y="146851"/>
                </a:lnTo>
                <a:lnTo>
                  <a:pt x="96809" y="143378"/>
                </a:lnTo>
                <a:lnTo>
                  <a:pt x="100100" y="138524"/>
                </a:lnTo>
                <a:lnTo>
                  <a:pt x="103563" y="132747"/>
                </a:lnTo>
                <a:lnTo>
                  <a:pt x="107142" y="126356"/>
                </a:lnTo>
                <a:lnTo>
                  <a:pt x="109528" y="120826"/>
                </a:lnTo>
                <a:lnTo>
                  <a:pt x="111118" y="115869"/>
                </a:lnTo>
                <a:lnTo>
                  <a:pt x="112179" y="111294"/>
                </a:lnTo>
                <a:lnTo>
                  <a:pt x="114156" y="106974"/>
                </a:lnTo>
                <a:lnTo>
                  <a:pt x="116744" y="102824"/>
                </a:lnTo>
                <a:lnTo>
                  <a:pt x="119739" y="98788"/>
                </a:lnTo>
                <a:lnTo>
                  <a:pt x="121736" y="93556"/>
                </a:lnTo>
                <a:lnTo>
                  <a:pt x="123067" y="87529"/>
                </a:lnTo>
                <a:lnTo>
                  <a:pt x="123954" y="80971"/>
                </a:lnTo>
                <a:lnTo>
                  <a:pt x="125816" y="74059"/>
                </a:lnTo>
                <a:lnTo>
                  <a:pt x="128328" y="66911"/>
                </a:lnTo>
                <a:lnTo>
                  <a:pt x="131271" y="59605"/>
                </a:lnTo>
                <a:lnTo>
                  <a:pt x="131964" y="52195"/>
                </a:lnTo>
                <a:lnTo>
                  <a:pt x="131156" y="44715"/>
                </a:lnTo>
                <a:lnTo>
                  <a:pt x="129347" y="37188"/>
                </a:lnTo>
                <a:lnTo>
                  <a:pt x="126871" y="30900"/>
                </a:lnTo>
                <a:lnTo>
                  <a:pt x="123951" y="25438"/>
                </a:lnTo>
                <a:lnTo>
                  <a:pt x="120734" y="20527"/>
                </a:lnTo>
                <a:lnTo>
                  <a:pt x="116049" y="15983"/>
                </a:lnTo>
                <a:lnTo>
                  <a:pt x="110386" y="11683"/>
                </a:lnTo>
                <a:lnTo>
                  <a:pt x="104071" y="7547"/>
                </a:lnTo>
                <a:lnTo>
                  <a:pt x="97320" y="4790"/>
                </a:lnTo>
                <a:lnTo>
                  <a:pt x="90280" y="2951"/>
                </a:lnTo>
                <a:lnTo>
                  <a:pt x="83046" y="1726"/>
                </a:lnTo>
                <a:lnTo>
                  <a:pt x="74414" y="909"/>
                </a:lnTo>
                <a:lnTo>
                  <a:pt x="64849" y="364"/>
                </a:lnTo>
                <a:lnTo>
                  <a:pt x="54663" y="0"/>
                </a:lnTo>
                <a:lnTo>
                  <a:pt x="45332" y="1029"/>
                </a:lnTo>
                <a:lnTo>
                  <a:pt x="36571" y="2984"/>
                </a:lnTo>
                <a:lnTo>
                  <a:pt x="11430" y="107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58"/>
          <p:cNvSpPr/>
          <p:nvPr/>
        </p:nvSpPr>
        <p:spPr>
          <a:xfrm>
            <a:off x="1268730" y="3829050"/>
            <a:ext cx="143320" cy="297180"/>
          </a:xfrm>
          <a:custGeom>
            <a:avLst/>
            <a:gdLst/>
            <a:ahLst/>
            <a:cxnLst/>
            <a:rect l="0" t="0" r="0" b="0"/>
            <a:pathLst>
              <a:path w="143320" h="297180">
                <a:moveTo>
                  <a:pt x="0" y="0"/>
                </a:moveTo>
                <a:lnTo>
                  <a:pt x="19682" y="9840"/>
                </a:lnTo>
                <a:lnTo>
                  <a:pt x="22011" y="11640"/>
                </a:lnTo>
                <a:lnTo>
                  <a:pt x="24834" y="14110"/>
                </a:lnTo>
                <a:lnTo>
                  <a:pt x="27986" y="17026"/>
                </a:lnTo>
                <a:lnTo>
                  <a:pt x="30087" y="22781"/>
                </a:lnTo>
                <a:lnTo>
                  <a:pt x="31488" y="30427"/>
                </a:lnTo>
                <a:lnTo>
                  <a:pt x="32422" y="39334"/>
                </a:lnTo>
                <a:lnTo>
                  <a:pt x="33044" y="60513"/>
                </a:lnTo>
                <a:lnTo>
                  <a:pt x="34126" y="185815"/>
                </a:lnTo>
                <a:lnTo>
                  <a:pt x="35450" y="198807"/>
                </a:lnTo>
                <a:lnTo>
                  <a:pt x="37603" y="210008"/>
                </a:lnTo>
                <a:lnTo>
                  <a:pt x="40309" y="220015"/>
                </a:lnTo>
                <a:lnTo>
                  <a:pt x="42112" y="227957"/>
                </a:lnTo>
                <a:lnTo>
                  <a:pt x="43315" y="234521"/>
                </a:lnTo>
                <a:lnTo>
                  <a:pt x="44116" y="240167"/>
                </a:lnTo>
                <a:lnTo>
                  <a:pt x="45921" y="243931"/>
                </a:lnTo>
                <a:lnTo>
                  <a:pt x="48394" y="246441"/>
                </a:lnTo>
                <a:lnTo>
                  <a:pt x="51312" y="248113"/>
                </a:lnTo>
                <a:lnTo>
                  <a:pt x="61329" y="253359"/>
                </a:lnTo>
                <a:lnTo>
                  <a:pt x="76319" y="261007"/>
                </a:lnTo>
                <a:lnTo>
                  <a:pt x="78820" y="261634"/>
                </a:lnTo>
                <a:lnTo>
                  <a:pt x="81756" y="262053"/>
                </a:lnTo>
                <a:lnTo>
                  <a:pt x="84984" y="262332"/>
                </a:lnTo>
                <a:lnTo>
                  <a:pt x="89676" y="261248"/>
                </a:lnTo>
                <a:lnTo>
                  <a:pt x="95344" y="259255"/>
                </a:lnTo>
                <a:lnTo>
                  <a:pt x="110555" y="253000"/>
                </a:lnTo>
                <a:lnTo>
                  <a:pt x="113073" y="251216"/>
                </a:lnTo>
                <a:lnTo>
                  <a:pt x="116022" y="248757"/>
                </a:lnTo>
                <a:lnTo>
                  <a:pt x="119258" y="245848"/>
                </a:lnTo>
                <a:lnTo>
                  <a:pt x="126240" y="239229"/>
                </a:lnTo>
                <a:lnTo>
                  <a:pt x="129880" y="235686"/>
                </a:lnTo>
                <a:lnTo>
                  <a:pt x="132306" y="232054"/>
                </a:lnTo>
                <a:lnTo>
                  <a:pt x="135003" y="224631"/>
                </a:lnTo>
                <a:lnTo>
                  <a:pt x="142588" y="201177"/>
                </a:lnTo>
                <a:lnTo>
                  <a:pt x="143319" y="192538"/>
                </a:lnTo>
                <a:lnTo>
                  <a:pt x="142536" y="184238"/>
                </a:lnTo>
                <a:lnTo>
                  <a:pt x="140744" y="176165"/>
                </a:lnTo>
                <a:lnTo>
                  <a:pt x="139549" y="169514"/>
                </a:lnTo>
                <a:lnTo>
                  <a:pt x="138753" y="163809"/>
                </a:lnTo>
                <a:lnTo>
                  <a:pt x="138222" y="158736"/>
                </a:lnTo>
                <a:lnTo>
                  <a:pt x="136598" y="155354"/>
                </a:lnTo>
                <a:lnTo>
                  <a:pt x="134245" y="153099"/>
                </a:lnTo>
                <a:lnTo>
                  <a:pt x="131407" y="151596"/>
                </a:lnTo>
                <a:lnTo>
                  <a:pt x="129514" y="149324"/>
                </a:lnTo>
                <a:lnTo>
                  <a:pt x="128253" y="146539"/>
                </a:lnTo>
                <a:lnTo>
                  <a:pt x="127412" y="143412"/>
                </a:lnTo>
                <a:lnTo>
                  <a:pt x="125581" y="142598"/>
                </a:lnTo>
                <a:lnTo>
                  <a:pt x="123091" y="143325"/>
                </a:lnTo>
                <a:lnTo>
                  <a:pt x="120160" y="145080"/>
                </a:lnTo>
                <a:lnTo>
                  <a:pt x="116937" y="146250"/>
                </a:lnTo>
                <a:lnTo>
                  <a:pt x="113518" y="147030"/>
                </a:lnTo>
                <a:lnTo>
                  <a:pt x="109968" y="147549"/>
                </a:lnTo>
                <a:lnTo>
                  <a:pt x="106332" y="149166"/>
                </a:lnTo>
                <a:lnTo>
                  <a:pt x="102638" y="151514"/>
                </a:lnTo>
                <a:lnTo>
                  <a:pt x="98905" y="154349"/>
                </a:lnTo>
                <a:lnTo>
                  <a:pt x="95147" y="158779"/>
                </a:lnTo>
                <a:lnTo>
                  <a:pt x="91371" y="164272"/>
                </a:lnTo>
                <a:lnTo>
                  <a:pt x="87584" y="170475"/>
                </a:lnTo>
                <a:lnTo>
                  <a:pt x="85059" y="175880"/>
                </a:lnTo>
                <a:lnTo>
                  <a:pt x="83376" y="180753"/>
                </a:lnTo>
                <a:lnTo>
                  <a:pt x="82254" y="185272"/>
                </a:lnTo>
                <a:lnTo>
                  <a:pt x="78966" y="192094"/>
                </a:lnTo>
                <a:lnTo>
                  <a:pt x="74234" y="200453"/>
                </a:lnTo>
                <a:lnTo>
                  <a:pt x="68539" y="209835"/>
                </a:lnTo>
                <a:lnTo>
                  <a:pt x="64743" y="219900"/>
                </a:lnTo>
                <a:lnTo>
                  <a:pt x="62212" y="230420"/>
                </a:lnTo>
                <a:lnTo>
                  <a:pt x="60524" y="241243"/>
                </a:lnTo>
                <a:lnTo>
                  <a:pt x="59399" y="249728"/>
                </a:lnTo>
                <a:lnTo>
                  <a:pt x="58650" y="256656"/>
                </a:lnTo>
                <a:lnTo>
                  <a:pt x="58150" y="262544"/>
                </a:lnTo>
                <a:lnTo>
                  <a:pt x="57816" y="267739"/>
                </a:lnTo>
                <a:lnTo>
                  <a:pt x="57446" y="276898"/>
                </a:lnTo>
                <a:lnTo>
                  <a:pt x="58617" y="279848"/>
                </a:lnTo>
                <a:lnTo>
                  <a:pt x="60668" y="281816"/>
                </a:lnTo>
                <a:lnTo>
                  <a:pt x="63305" y="283127"/>
                </a:lnTo>
                <a:lnTo>
                  <a:pt x="65063" y="285271"/>
                </a:lnTo>
                <a:lnTo>
                  <a:pt x="66235" y="287971"/>
                </a:lnTo>
                <a:lnTo>
                  <a:pt x="68580" y="2971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59"/>
          <p:cNvSpPr/>
          <p:nvPr/>
        </p:nvSpPr>
        <p:spPr>
          <a:xfrm>
            <a:off x="1476198" y="3874770"/>
            <a:ext cx="134306" cy="203916"/>
          </a:xfrm>
          <a:custGeom>
            <a:avLst/>
            <a:gdLst/>
            <a:ahLst/>
            <a:cxnLst/>
            <a:rect l="0" t="0" r="0" b="0"/>
            <a:pathLst>
              <a:path w="134306" h="203916">
                <a:moveTo>
                  <a:pt x="21132" y="0"/>
                </a:moveTo>
                <a:lnTo>
                  <a:pt x="21132" y="18203"/>
                </a:lnTo>
                <a:lnTo>
                  <a:pt x="19862" y="27375"/>
                </a:lnTo>
                <a:lnTo>
                  <a:pt x="17745" y="37300"/>
                </a:lnTo>
                <a:lnTo>
                  <a:pt x="15064" y="47727"/>
                </a:lnTo>
                <a:lnTo>
                  <a:pt x="13276" y="57217"/>
                </a:lnTo>
                <a:lnTo>
                  <a:pt x="12085" y="66085"/>
                </a:lnTo>
                <a:lnTo>
                  <a:pt x="11290" y="74536"/>
                </a:lnTo>
                <a:lnTo>
                  <a:pt x="9491" y="85251"/>
                </a:lnTo>
                <a:lnTo>
                  <a:pt x="7021" y="97473"/>
                </a:lnTo>
                <a:lnTo>
                  <a:pt x="4105" y="110702"/>
                </a:lnTo>
                <a:lnTo>
                  <a:pt x="2160" y="123331"/>
                </a:lnTo>
                <a:lnTo>
                  <a:pt x="864" y="135561"/>
                </a:lnTo>
                <a:lnTo>
                  <a:pt x="0" y="147524"/>
                </a:lnTo>
                <a:lnTo>
                  <a:pt x="694" y="156769"/>
                </a:lnTo>
                <a:lnTo>
                  <a:pt x="2426" y="164202"/>
                </a:lnTo>
                <a:lnTo>
                  <a:pt x="4852" y="170428"/>
                </a:lnTo>
                <a:lnTo>
                  <a:pt x="6468" y="175849"/>
                </a:lnTo>
                <a:lnTo>
                  <a:pt x="7546" y="180732"/>
                </a:lnTo>
                <a:lnTo>
                  <a:pt x="8264" y="185258"/>
                </a:lnTo>
                <a:lnTo>
                  <a:pt x="10014" y="188275"/>
                </a:lnTo>
                <a:lnTo>
                  <a:pt x="12450" y="190286"/>
                </a:lnTo>
                <a:lnTo>
                  <a:pt x="15344" y="191628"/>
                </a:lnTo>
                <a:lnTo>
                  <a:pt x="18543" y="193791"/>
                </a:lnTo>
                <a:lnTo>
                  <a:pt x="21946" y="196504"/>
                </a:lnTo>
                <a:lnTo>
                  <a:pt x="30465" y="203915"/>
                </a:lnTo>
                <a:lnTo>
                  <a:pt x="32434" y="203253"/>
                </a:lnTo>
                <a:lnTo>
                  <a:pt x="35016" y="201542"/>
                </a:lnTo>
                <a:lnTo>
                  <a:pt x="38008" y="199131"/>
                </a:lnTo>
                <a:lnTo>
                  <a:pt x="42543" y="196254"/>
                </a:lnTo>
                <a:lnTo>
                  <a:pt x="48106" y="193066"/>
                </a:lnTo>
                <a:lnTo>
                  <a:pt x="54354" y="189671"/>
                </a:lnTo>
                <a:lnTo>
                  <a:pt x="62330" y="186137"/>
                </a:lnTo>
                <a:lnTo>
                  <a:pt x="71457" y="182511"/>
                </a:lnTo>
                <a:lnTo>
                  <a:pt x="81352" y="178824"/>
                </a:lnTo>
                <a:lnTo>
                  <a:pt x="87948" y="175095"/>
                </a:lnTo>
                <a:lnTo>
                  <a:pt x="92346" y="171340"/>
                </a:lnTo>
                <a:lnTo>
                  <a:pt x="95278" y="167567"/>
                </a:lnTo>
                <a:lnTo>
                  <a:pt x="98502" y="162511"/>
                </a:lnTo>
                <a:lnTo>
                  <a:pt x="101922" y="156600"/>
                </a:lnTo>
                <a:lnTo>
                  <a:pt x="105472" y="150120"/>
                </a:lnTo>
                <a:lnTo>
                  <a:pt x="110379" y="139450"/>
                </a:lnTo>
                <a:lnTo>
                  <a:pt x="122604" y="110661"/>
                </a:lnTo>
                <a:lnTo>
                  <a:pt x="126880" y="97904"/>
                </a:lnTo>
                <a:lnTo>
                  <a:pt x="129730" y="86859"/>
                </a:lnTo>
                <a:lnTo>
                  <a:pt x="131631" y="76956"/>
                </a:lnTo>
                <a:lnTo>
                  <a:pt x="132898" y="69084"/>
                </a:lnTo>
                <a:lnTo>
                  <a:pt x="133742" y="62566"/>
                </a:lnTo>
                <a:lnTo>
                  <a:pt x="134305" y="56950"/>
                </a:lnTo>
                <a:lnTo>
                  <a:pt x="133411" y="50667"/>
                </a:lnTo>
                <a:lnTo>
                  <a:pt x="131544" y="43938"/>
                </a:lnTo>
                <a:lnTo>
                  <a:pt x="129030" y="36911"/>
                </a:lnTo>
                <a:lnTo>
                  <a:pt x="126084" y="30957"/>
                </a:lnTo>
                <a:lnTo>
                  <a:pt x="122850" y="25718"/>
                </a:lnTo>
                <a:lnTo>
                  <a:pt x="119424" y="20955"/>
                </a:lnTo>
                <a:lnTo>
                  <a:pt x="115870" y="16510"/>
                </a:lnTo>
                <a:lnTo>
                  <a:pt x="112230" y="12276"/>
                </a:lnTo>
                <a:lnTo>
                  <a:pt x="108534" y="8184"/>
                </a:lnTo>
                <a:lnTo>
                  <a:pt x="103530" y="5456"/>
                </a:lnTo>
                <a:lnTo>
                  <a:pt x="97654" y="3637"/>
                </a:lnTo>
                <a:lnTo>
                  <a:pt x="91197" y="2424"/>
                </a:lnTo>
                <a:lnTo>
                  <a:pt x="85622" y="1616"/>
                </a:lnTo>
                <a:lnTo>
                  <a:pt x="80635" y="1077"/>
                </a:lnTo>
                <a:lnTo>
                  <a:pt x="76040" y="718"/>
                </a:lnTo>
                <a:lnTo>
                  <a:pt x="70438" y="478"/>
                </a:lnTo>
                <a:lnTo>
                  <a:pt x="57439" y="212"/>
                </a:lnTo>
                <a:lnTo>
                  <a:pt x="970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60"/>
          <p:cNvSpPr/>
          <p:nvPr/>
        </p:nvSpPr>
        <p:spPr>
          <a:xfrm>
            <a:off x="1108996" y="4985068"/>
            <a:ext cx="171165" cy="284162"/>
          </a:xfrm>
          <a:custGeom>
            <a:avLst/>
            <a:gdLst/>
            <a:ahLst/>
            <a:cxnLst/>
            <a:rect l="0" t="0" r="0" b="0"/>
            <a:pathLst>
              <a:path w="171165" h="284162">
                <a:moveTo>
                  <a:pt x="114014" y="9841"/>
                </a:moveTo>
                <a:lnTo>
                  <a:pt x="101878" y="3774"/>
                </a:lnTo>
                <a:lnTo>
                  <a:pt x="97033" y="1986"/>
                </a:lnTo>
                <a:lnTo>
                  <a:pt x="92533" y="795"/>
                </a:lnTo>
                <a:lnTo>
                  <a:pt x="88263" y="0"/>
                </a:lnTo>
                <a:lnTo>
                  <a:pt x="84147" y="740"/>
                </a:lnTo>
                <a:lnTo>
                  <a:pt x="80132" y="2504"/>
                </a:lnTo>
                <a:lnTo>
                  <a:pt x="76186" y="4950"/>
                </a:lnTo>
                <a:lnTo>
                  <a:pt x="72285" y="6580"/>
                </a:lnTo>
                <a:lnTo>
                  <a:pt x="68415" y="7667"/>
                </a:lnTo>
                <a:lnTo>
                  <a:pt x="64564" y="8392"/>
                </a:lnTo>
                <a:lnTo>
                  <a:pt x="60727" y="10145"/>
                </a:lnTo>
                <a:lnTo>
                  <a:pt x="56899" y="12584"/>
                </a:lnTo>
                <a:lnTo>
                  <a:pt x="47698" y="19555"/>
                </a:lnTo>
                <a:lnTo>
                  <a:pt x="44404" y="22667"/>
                </a:lnTo>
                <a:lnTo>
                  <a:pt x="33969" y="32898"/>
                </a:lnTo>
                <a:lnTo>
                  <a:pt x="30171" y="39183"/>
                </a:lnTo>
                <a:lnTo>
                  <a:pt x="27638" y="45912"/>
                </a:lnTo>
                <a:lnTo>
                  <a:pt x="25950" y="52939"/>
                </a:lnTo>
                <a:lnTo>
                  <a:pt x="24825" y="58893"/>
                </a:lnTo>
                <a:lnTo>
                  <a:pt x="24074" y="64133"/>
                </a:lnTo>
                <a:lnTo>
                  <a:pt x="23574" y="68895"/>
                </a:lnTo>
                <a:lnTo>
                  <a:pt x="20701" y="77151"/>
                </a:lnTo>
                <a:lnTo>
                  <a:pt x="16245" y="87734"/>
                </a:lnTo>
                <a:lnTo>
                  <a:pt x="10734" y="99870"/>
                </a:lnTo>
                <a:lnTo>
                  <a:pt x="7061" y="109231"/>
                </a:lnTo>
                <a:lnTo>
                  <a:pt x="4612" y="116741"/>
                </a:lnTo>
                <a:lnTo>
                  <a:pt x="2979" y="123018"/>
                </a:lnTo>
                <a:lnTo>
                  <a:pt x="1891" y="132282"/>
                </a:lnTo>
                <a:lnTo>
                  <a:pt x="1165" y="143539"/>
                </a:lnTo>
                <a:lnTo>
                  <a:pt x="144" y="173492"/>
                </a:lnTo>
                <a:lnTo>
                  <a:pt x="0" y="179902"/>
                </a:lnTo>
                <a:lnTo>
                  <a:pt x="1175" y="184175"/>
                </a:lnTo>
                <a:lnTo>
                  <a:pt x="3228" y="187024"/>
                </a:lnTo>
                <a:lnTo>
                  <a:pt x="5866" y="188923"/>
                </a:lnTo>
                <a:lnTo>
                  <a:pt x="8895" y="190189"/>
                </a:lnTo>
                <a:lnTo>
                  <a:pt x="12185" y="191033"/>
                </a:lnTo>
                <a:lnTo>
                  <a:pt x="15648" y="191596"/>
                </a:lnTo>
                <a:lnTo>
                  <a:pt x="19226" y="190701"/>
                </a:lnTo>
                <a:lnTo>
                  <a:pt x="22882" y="188835"/>
                </a:lnTo>
                <a:lnTo>
                  <a:pt x="26589" y="186320"/>
                </a:lnTo>
                <a:lnTo>
                  <a:pt x="31601" y="180834"/>
                </a:lnTo>
                <a:lnTo>
                  <a:pt x="37482" y="173366"/>
                </a:lnTo>
                <a:lnTo>
                  <a:pt x="43942" y="164578"/>
                </a:lnTo>
                <a:lnTo>
                  <a:pt x="57894" y="144653"/>
                </a:lnTo>
                <a:lnTo>
                  <a:pt x="65171" y="134006"/>
                </a:lnTo>
                <a:lnTo>
                  <a:pt x="71292" y="125638"/>
                </a:lnTo>
                <a:lnTo>
                  <a:pt x="76642" y="118789"/>
                </a:lnTo>
                <a:lnTo>
                  <a:pt x="81479" y="112953"/>
                </a:lnTo>
                <a:lnTo>
                  <a:pt x="84704" y="107793"/>
                </a:lnTo>
                <a:lnTo>
                  <a:pt x="86854" y="103082"/>
                </a:lnTo>
                <a:lnTo>
                  <a:pt x="88287" y="98672"/>
                </a:lnTo>
                <a:lnTo>
                  <a:pt x="90513" y="93192"/>
                </a:lnTo>
                <a:lnTo>
                  <a:pt x="93266" y="86998"/>
                </a:lnTo>
                <a:lnTo>
                  <a:pt x="96372" y="80329"/>
                </a:lnTo>
                <a:lnTo>
                  <a:pt x="99713" y="74613"/>
                </a:lnTo>
                <a:lnTo>
                  <a:pt x="103210" y="69533"/>
                </a:lnTo>
                <a:lnTo>
                  <a:pt x="111879" y="58321"/>
                </a:lnTo>
                <a:lnTo>
                  <a:pt x="113861" y="57401"/>
                </a:lnTo>
                <a:lnTo>
                  <a:pt x="116452" y="56788"/>
                </a:lnTo>
                <a:lnTo>
                  <a:pt x="119449" y="56379"/>
                </a:lnTo>
                <a:lnTo>
                  <a:pt x="122717" y="56107"/>
                </a:lnTo>
                <a:lnTo>
                  <a:pt x="126166" y="55925"/>
                </a:lnTo>
                <a:lnTo>
                  <a:pt x="129735" y="55804"/>
                </a:lnTo>
                <a:lnTo>
                  <a:pt x="132115" y="56993"/>
                </a:lnTo>
                <a:lnTo>
                  <a:pt x="133701" y="59056"/>
                </a:lnTo>
                <a:lnTo>
                  <a:pt x="136734" y="66005"/>
                </a:lnTo>
                <a:lnTo>
                  <a:pt x="142315" y="77559"/>
                </a:lnTo>
                <a:lnTo>
                  <a:pt x="144311" y="84197"/>
                </a:lnTo>
                <a:lnTo>
                  <a:pt x="145642" y="91162"/>
                </a:lnTo>
                <a:lnTo>
                  <a:pt x="146529" y="98345"/>
                </a:lnTo>
                <a:lnTo>
                  <a:pt x="147121" y="105673"/>
                </a:lnTo>
                <a:lnTo>
                  <a:pt x="147515" y="113100"/>
                </a:lnTo>
                <a:lnTo>
                  <a:pt x="147953" y="128124"/>
                </a:lnTo>
                <a:lnTo>
                  <a:pt x="148257" y="166074"/>
                </a:lnTo>
                <a:lnTo>
                  <a:pt x="149543" y="174956"/>
                </a:lnTo>
                <a:lnTo>
                  <a:pt x="151670" y="184688"/>
                </a:lnTo>
                <a:lnTo>
                  <a:pt x="154358" y="194986"/>
                </a:lnTo>
                <a:lnTo>
                  <a:pt x="156150" y="204391"/>
                </a:lnTo>
                <a:lnTo>
                  <a:pt x="157344" y="213201"/>
                </a:lnTo>
                <a:lnTo>
                  <a:pt x="158141" y="221614"/>
                </a:lnTo>
                <a:lnTo>
                  <a:pt x="158672" y="228494"/>
                </a:lnTo>
                <a:lnTo>
                  <a:pt x="159026" y="234349"/>
                </a:lnTo>
                <a:lnTo>
                  <a:pt x="159262" y="239523"/>
                </a:lnTo>
                <a:lnTo>
                  <a:pt x="160689" y="245513"/>
                </a:lnTo>
                <a:lnTo>
                  <a:pt x="162911" y="252046"/>
                </a:lnTo>
                <a:lnTo>
                  <a:pt x="165662" y="258941"/>
                </a:lnTo>
                <a:lnTo>
                  <a:pt x="167496" y="264808"/>
                </a:lnTo>
                <a:lnTo>
                  <a:pt x="168718" y="269989"/>
                </a:lnTo>
                <a:lnTo>
                  <a:pt x="171164" y="2841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61"/>
          <p:cNvSpPr/>
          <p:nvPr/>
        </p:nvSpPr>
        <p:spPr>
          <a:xfrm>
            <a:off x="1405890" y="4994909"/>
            <a:ext cx="125103" cy="239680"/>
          </a:xfrm>
          <a:custGeom>
            <a:avLst/>
            <a:gdLst/>
            <a:ahLst/>
            <a:cxnLst/>
            <a:rect l="0" t="0" r="0" b="0"/>
            <a:pathLst>
              <a:path w="125103" h="239680">
                <a:moveTo>
                  <a:pt x="0" y="57150"/>
                </a:moveTo>
                <a:lnTo>
                  <a:pt x="0" y="192133"/>
                </a:lnTo>
                <a:lnTo>
                  <a:pt x="1270" y="197938"/>
                </a:lnTo>
                <a:lnTo>
                  <a:pt x="3386" y="203079"/>
                </a:lnTo>
                <a:lnTo>
                  <a:pt x="6067" y="207776"/>
                </a:lnTo>
                <a:lnTo>
                  <a:pt x="12433" y="219769"/>
                </a:lnTo>
                <a:lnTo>
                  <a:pt x="15909" y="226523"/>
                </a:lnTo>
                <a:lnTo>
                  <a:pt x="19496" y="231025"/>
                </a:lnTo>
                <a:lnTo>
                  <a:pt x="23157" y="234027"/>
                </a:lnTo>
                <a:lnTo>
                  <a:pt x="26868" y="236028"/>
                </a:lnTo>
                <a:lnTo>
                  <a:pt x="31882" y="237362"/>
                </a:lnTo>
                <a:lnTo>
                  <a:pt x="37764" y="238252"/>
                </a:lnTo>
                <a:lnTo>
                  <a:pt x="53320" y="239679"/>
                </a:lnTo>
                <a:lnTo>
                  <a:pt x="55867" y="238526"/>
                </a:lnTo>
                <a:lnTo>
                  <a:pt x="58834" y="236487"/>
                </a:lnTo>
                <a:lnTo>
                  <a:pt x="62083" y="233859"/>
                </a:lnTo>
                <a:lnTo>
                  <a:pt x="65518" y="230836"/>
                </a:lnTo>
                <a:lnTo>
                  <a:pt x="69079" y="227551"/>
                </a:lnTo>
                <a:lnTo>
                  <a:pt x="76421" y="220514"/>
                </a:lnTo>
                <a:lnTo>
                  <a:pt x="95279" y="201869"/>
                </a:lnTo>
                <a:lnTo>
                  <a:pt x="97809" y="196810"/>
                </a:lnTo>
                <a:lnTo>
                  <a:pt x="99496" y="190896"/>
                </a:lnTo>
                <a:lnTo>
                  <a:pt x="100621" y="184414"/>
                </a:lnTo>
                <a:lnTo>
                  <a:pt x="102640" y="175013"/>
                </a:lnTo>
                <a:lnTo>
                  <a:pt x="111551" y="136240"/>
                </a:lnTo>
                <a:lnTo>
                  <a:pt x="118581" y="102885"/>
                </a:lnTo>
                <a:lnTo>
                  <a:pt x="120964" y="88910"/>
                </a:lnTo>
                <a:lnTo>
                  <a:pt x="122553" y="77053"/>
                </a:lnTo>
                <a:lnTo>
                  <a:pt x="123611" y="66609"/>
                </a:lnTo>
                <a:lnTo>
                  <a:pt x="124318" y="58377"/>
                </a:lnTo>
                <a:lnTo>
                  <a:pt x="124788" y="51618"/>
                </a:lnTo>
                <a:lnTo>
                  <a:pt x="125102" y="45842"/>
                </a:lnTo>
                <a:lnTo>
                  <a:pt x="122771" y="39451"/>
                </a:lnTo>
                <a:lnTo>
                  <a:pt x="118677" y="32651"/>
                </a:lnTo>
                <a:lnTo>
                  <a:pt x="113408" y="25577"/>
                </a:lnTo>
                <a:lnTo>
                  <a:pt x="108625" y="19592"/>
                </a:lnTo>
                <a:lnTo>
                  <a:pt x="104167" y="14332"/>
                </a:lnTo>
                <a:lnTo>
                  <a:pt x="99924" y="9554"/>
                </a:lnTo>
                <a:lnTo>
                  <a:pt x="95826" y="6370"/>
                </a:lnTo>
                <a:lnTo>
                  <a:pt x="91824" y="4247"/>
                </a:lnTo>
                <a:lnTo>
                  <a:pt x="87886" y="2831"/>
                </a:lnTo>
                <a:lnTo>
                  <a:pt x="82720" y="1887"/>
                </a:lnTo>
                <a:lnTo>
                  <a:pt x="76737" y="1258"/>
                </a:lnTo>
                <a:lnTo>
                  <a:pt x="70208" y="839"/>
                </a:lnTo>
                <a:lnTo>
                  <a:pt x="63315" y="560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proportions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proportion?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proportion is an equation stating that two ratios are equal.</a:t>
            </a:r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A:B = C:D</a:t>
            </a:r>
          </a:p>
          <a:p>
            <a:pPr lvl="1"/>
            <a:endParaRPr lang="en-US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3657600"/>
            <a:ext cx="828675" cy="742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extended proportion?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three or more ratios are equal, you can write an extended proportion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2667000"/>
            <a:ext cx="1428750" cy="742950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3810000"/>
            <a:ext cx="1466850" cy="742950"/>
          </a:xfrm>
          <a:prstGeom prst="rect">
            <a:avLst/>
          </a:prstGeom>
          <a:noFill/>
        </p:spPr>
      </p:pic>
      <p:sp>
        <p:nvSpPr>
          <p:cNvPr id="12" name="SMARTPenAnnotation214"/>
          <p:cNvSpPr/>
          <p:nvPr/>
        </p:nvSpPr>
        <p:spPr>
          <a:xfrm>
            <a:off x="2413318" y="4276760"/>
            <a:ext cx="341313" cy="315633"/>
          </a:xfrm>
          <a:custGeom>
            <a:avLst/>
            <a:gdLst/>
            <a:ahLst/>
            <a:cxnLst/>
            <a:rect l="0" t="0" r="0" b="0"/>
            <a:pathLst>
              <a:path w="341313" h="315633">
                <a:moveTo>
                  <a:pt x="9842" y="135219"/>
                </a:moveTo>
                <a:lnTo>
                  <a:pt x="3774" y="135219"/>
                </a:lnTo>
                <a:lnTo>
                  <a:pt x="1986" y="133949"/>
                </a:lnTo>
                <a:lnTo>
                  <a:pt x="795" y="131833"/>
                </a:lnTo>
                <a:lnTo>
                  <a:pt x="0" y="129152"/>
                </a:lnTo>
                <a:lnTo>
                  <a:pt x="741" y="127364"/>
                </a:lnTo>
                <a:lnTo>
                  <a:pt x="2504" y="126172"/>
                </a:lnTo>
                <a:lnTo>
                  <a:pt x="4950" y="125378"/>
                </a:lnTo>
                <a:lnTo>
                  <a:pt x="6581" y="123579"/>
                </a:lnTo>
                <a:lnTo>
                  <a:pt x="7668" y="121109"/>
                </a:lnTo>
                <a:lnTo>
                  <a:pt x="8392" y="118192"/>
                </a:lnTo>
                <a:lnTo>
                  <a:pt x="13955" y="109898"/>
                </a:lnTo>
                <a:lnTo>
                  <a:pt x="22744" y="98019"/>
                </a:lnTo>
                <a:lnTo>
                  <a:pt x="33683" y="83749"/>
                </a:lnTo>
                <a:lnTo>
                  <a:pt x="43516" y="72966"/>
                </a:lnTo>
                <a:lnTo>
                  <a:pt x="52611" y="64507"/>
                </a:lnTo>
                <a:lnTo>
                  <a:pt x="61215" y="57598"/>
                </a:lnTo>
                <a:lnTo>
                  <a:pt x="68220" y="51721"/>
                </a:lnTo>
                <a:lnTo>
                  <a:pt x="74161" y="46535"/>
                </a:lnTo>
                <a:lnTo>
                  <a:pt x="79391" y="41806"/>
                </a:lnTo>
                <a:lnTo>
                  <a:pt x="86688" y="36114"/>
                </a:lnTo>
                <a:lnTo>
                  <a:pt x="95362" y="29779"/>
                </a:lnTo>
                <a:lnTo>
                  <a:pt x="104956" y="23016"/>
                </a:lnTo>
                <a:lnTo>
                  <a:pt x="113891" y="18507"/>
                </a:lnTo>
                <a:lnTo>
                  <a:pt x="122388" y="15501"/>
                </a:lnTo>
                <a:lnTo>
                  <a:pt x="130592" y="13497"/>
                </a:lnTo>
                <a:lnTo>
                  <a:pt x="137332" y="10891"/>
                </a:lnTo>
                <a:lnTo>
                  <a:pt x="143095" y="7884"/>
                </a:lnTo>
                <a:lnTo>
                  <a:pt x="155402" y="0"/>
                </a:lnTo>
                <a:lnTo>
                  <a:pt x="157682" y="623"/>
                </a:lnTo>
                <a:lnTo>
                  <a:pt x="166958" y="6298"/>
                </a:lnTo>
                <a:lnTo>
                  <a:pt x="174075" y="8071"/>
                </a:lnTo>
                <a:lnTo>
                  <a:pt x="176480" y="9814"/>
                </a:lnTo>
                <a:lnTo>
                  <a:pt x="178084" y="12246"/>
                </a:lnTo>
                <a:lnTo>
                  <a:pt x="179153" y="15137"/>
                </a:lnTo>
                <a:lnTo>
                  <a:pt x="181136" y="17065"/>
                </a:lnTo>
                <a:lnTo>
                  <a:pt x="183728" y="18350"/>
                </a:lnTo>
                <a:lnTo>
                  <a:pt x="186726" y="19206"/>
                </a:lnTo>
                <a:lnTo>
                  <a:pt x="188724" y="22317"/>
                </a:lnTo>
                <a:lnTo>
                  <a:pt x="190057" y="26931"/>
                </a:lnTo>
                <a:lnTo>
                  <a:pt x="190945" y="32547"/>
                </a:lnTo>
                <a:lnTo>
                  <a:pt x="190267" y="40102"/>
                </a:lnTo>
                <a:lnTo>
                  <a:pt x="188545" y="48948"/>
                </a:lnTo>
                <a:lnTo>
                  <a:pt x="186127" y="58655"/>
                </a:lnTo>
                <a:lnTo>
                  <a:pt x="183245" y="68936"/>
                </a:lnTo>
                <a:lnTo>
                  <a:pt x="176657" y="90520"/>
                </a:lnTo>
                <a:lnTo>
                  <a:pt x="173121" y="100340"/>
                </a:lnTo>
                <a:lnTo>
                  <a:pt x="169495" y="109426"/>
                </a:lnTo>
                <a:lnTo>
                  <a:pt x="165807" y="118024"/>
                </a:lnTo>
                <a:lnTo>
                  <a:pt x="162079" y="125026"/>
                </a:lnTo>
                <a:lnTo>
                  <a:pt x="158323" y="130964"/>
                </a:lnTo>
                <a:lnTo>
                  <a:pt x="154549" y="136192"/>
                </a:lnTo>
                <a:lnTo>
                  <a:pt x="137102" y="161755"/>
                </a:lnTo>
                <a:lnTo>
                  <a:pt x="131512" y="169419"/>
                </a:lnTo>
                <a:lnTo>
                  <a:pt x="126515" y="175800"/>
                </a:lnTo>
                <a:lnTo>
                  <a:pt x="121914" y="181323"/>
                </a:lnTo>
                <a:lnTo>
                  <a:pt x="117576" y="187545"/>
                </a:lnTo>
                <a:lnTo>
                  <a:pt x="113415" y="194233"/>
                </a:lnTo>
                <a:lnTo>
                  <a:pt x="109370" y="201232"/>
                </a:lnTo>
                <a:lnTo>
                  <a:pt x="98103" y="219168"/>
                </a:lnTo>
                <a:lnTo>
                  <a:pt x="91543" y="229285"/>
                </a:lnTo>
                <a:lnTo>
                  <a:pt x="84629" y="238570"/>
                </a:lnTo>
                <a:lnTo>
                  <a:pt x="77480" y="247300"/>
                </a:lnTo>
                <a:lnTo>
                  <a:pt x="70174" y="255660"/>
                </a:lnTo>
                <a:lnTo>
                  <a:pt x="64033" y="263773"/>
                </a:lnTo>
                <a:lnTo>
                  <a:pt x="58669" y="271722"/>
                </a:lnTo>
                <a:lnTo>
                  <a:pt x="53823" y="279561"/>
                </a:lnTo>
                <a:lnTo>
                  <a:pt x="49323" y="286057"/>
                </a:lnTo>
                <a:lnTo>
                  <a:pt x="45052" y="291658"/>
                </a:lnTo>
                <a:lnTo>
                  <a:pt x="36921" y="301267"/>
                </a:lnTo>
                <a:lnTo>
                  <a:pt x="29074" y="309772"/>
                </a:lnTo>
                <a:lnTo>
                  <a:pt x="27743" y="312548"/>
                </a:lnTo>
                <a:lnTo>
                  <a:pt x="28126" y="314398"/>
                </a:lnTo>
                <a:lnTo>
                  <a:pt x="29651" y="315632"/>
                </a:lnTo>
                <a:lnTo>
                  <a:pt x="30668" y="315185"/>
                </a:lnTo>
                <a:lnTo>
                  <a:pt x="31346" y="313616"/>
                </a:lnTo>
                <a:lnTo>
                  <a:pt x="31798" y="311301"/>
                </a:lnTo>
                <a:lnTo>
                  <a:pt x="34639" y="308487"/>
                </a:lnTo>
                <a:lnTo>
                  <a:pt x="49503" y="298459"/>
                </a:lnTo>
                <a:lnTo>
                  <a:pt x="58372" y="291167"/>
                </a:lnTo>
                <a:lnTo>
                  <a:pt x="62515" y="288714"/>
                </a:lnTo>
                <a:lnTo>
                  <a:pt x="70505" y="285989"/>
                </a:lnTo>
                <a:lnTo>
                  <a:pt x="78224" y="282723"/>
                </a:lnTo>
                <a:lnTo>
                  <a:pt x="100347" y="272320"/>
                </a:lnTo>
                <a:lnTo>
                  <a:pt x="112089" y="265990"/>
                </a:lnTo>
                <a:lnTo>
                  <a:pt x="123726" y="259230"/>
                </a:lnTo>
                <a:lnTo>
                  <a:pt x="135295" y="252183"/>
                </a:lnTo>
                <a:lnTo>
                  <a:pt x="145547" y="247485"/>
                </a:lnTo>
                <a:lnTo>
                  <a:pt x="154922" y="244353"/>
                </a:lnTo>
                <a:lnTo>
                  <a:pt x="163712" y="242265"/>
                </a:lnTo>
                <a:lnTo>
                  <a:pt x="172112" y="240873"/>
                </a:lnTo>
                <a:lnTo>
                  <a:pt x="180252" y="239946"/>
                </a:lnTo>
                <a:lnTo>
                  <a:pt x="188218" y="239327"/>
                </a:lnTo>
                <a:lnTo>
                  <a:pt x="197339" y="238914"/>
                </a:lnTo>
                <a:lnTo>
                  <a:pt x="217634" y="238456"/>
                </a:lnTo>
                <a:lnTo>
                  <a:pt x="250480" y="238198"/>
                </a:lnTo>
                <a:lnTo>
                  <a:pt x="259167" y="239432"/>
                </a:lnTo>
                <a:lnTo>
                  <a:pt x="266229" y="241525"/>
                </a:lnTo>
                <a:lnTo>
                  <a:pt x="272206" y="244190"/>
                </a:lnTo>
                <a:lnTo>
                  <a:pt x="282235" y="247151"/>
                </a:lnTo>
                <a:lnTo>
                  <a:pt x="286687" y="247940"/>
                </a:lnTo>
                <a:lnTo>
                  <a:pt x="295021" y="252204"/>
                </a:lnTo>
                <a:lnTo>
                  <a:pt x="299021" y="255119"/>
                </a:lnTo>
                <a:lnTo>
                  <a:pt x="306852" y="258358"/>
                </a:lnTo>
                <a:lnTo>
                  <a:pt x="314566" y="259798"/>
                </a:lnTo>
                <a:lnTo>
                  <a:pt x="322228" y="260438"/>
                </a:lnTo>
                <a:lnTo>
                  <a:pt x="324779" y="261878"/>
                </a:lnTo>
                <a:lnTo>
                  <a:pt x="326480" y="264108"/>
                </a:lnTo>
                <a:lnTo>
                  <a:pt x="327614" y="266866"/>
                </a:lnTo>
                <a:lnTo>
                  <a:pt x="329640" y="268704"/>
                </a:lnTo>
                <a:lnTo>
                  <a:pt x="332260" y="269929"/>
                </a:lnTo>
                <a:lnTo>
                  <a:pt x="341312" y="2723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5"/>
          <p:cNvSpPr/>
          <p:nvPr/>
        </p:nvSpPr>
        <p:spPr>
          <a:xfrm>
            <a:off x="2766118" y="4240744"/>
            <a:ext cx="216138" cy="285317"/>
          </a:xfrm>
          <a:custGeom>
            <a:avLst/>
            <a:gdLst/>
            <a:ahLst/>
            <a:cxnLst/>
            <a:rect l="0" t="0" r="0" b="0"/>
            <a:pathLst>
              <a:path w="216138" h="285317">
                <a:moveTo>
                  <a:pt x="57092" y="34076"/>
                </a:moveTo>
                <a:lnTo>
                  <a:pt x="51024" y="28008"/>
                </a:lnTo>
                <a:lnTo>
                  <a:pt x="49236" y="27490"/>
                </a:lnTo>
                <a:lnTo>
                  <a:pt x="48045" y="28415"/>
                </a:lnTo>
                <a:lnTo>
                  <a:pt x="47250" y="30302"/>
                </a:lnTo>
                <a:lnTo>
                  <a:pt x="42981" y="35785"/>
                </a:lnTo>
                <a:lnTo>
                  <a:pt x="36850" y="43725"/>
                </a:lnTo>
                <a:lnTo>
                  <a:pt x="33437" y="49399"/>
                </a:lnTo>
                <a:lnTo>
                  <a:pt x="29892" y="55721"/>
                </a:lnTo>
                <a:lnTo>
                  <a:pt x="26259" y="63746"/>
                </a:lnTo>
                <a:lnTo>
                  <a:pt x="22566" y="72906"/>
                </a:lnTo>
                <a:lnTo>
                  <a:pt x="18835" y="82822"/>
                </a:lnTo>
                <a:lnTo>
                  <a:pt x="15077" y="90703"/>
                </a:lnTo>
                <a:lnTo>
                  <a:pt x="11302" y="97228"/>
                </a:lnTo>
                <a:lnTo>
                  <a:pt x="7515" y="102847"/>
                </a:lnTo>
                <a:lnTo>
                  <a:pt x="4990" y="109133"/>
                </a:lnTo>
                <a:lnTo>
                  <a:pt x="3308" y="115864"/>
                </a:lnTo>
                <a:lnTo>
                  <a:pt x="2185" y="122891"/>
                </a:lnTo>
                <a:lnTo>
                  <a:pt x="1438" y="130116"/>
                </a:lnTo>
                <a:lnTo>
                  <a:pt x="939" y="137472"/>
                </a:lnTo>
                <a:lnTo>
                  <a:pt x="385" y="151149"/>
                </a:lnTo>
                <a:lnTo>
                  <a:pt x="139" y="161462"/>
                </a:lnTo>
                <a:lnTo>
                  <a:pt x="0" y="186543"/>
                </a:lnTo>
                <a:lnTo>
                  <a:pt x="1251" y="196680"/>
                </a:lnTo>
                <a:lnTo>
                  <a:pt x="3354" y="207249"/>
                </a:lnTo>
                <a:lnTo>
                  <a:pt x="6027" y="218104"/>
                </a:lnTo>
                <a:lnTo>
                  <a:pt x="10348" y="227881"/>
                </a:lnTo>
                <a:lnTo>
                  <a:pt x="15769" y="236940"/>
                </a:lnTo>
                <a:lnTo>
                  <a:pt x="21923" y="245518"/>
                </a:lnTo>
                <a:lnTo>
                  <a:pt x="27296" y="252507"/>
                </a:lnTo>
                <a:lnTo>
                  <a:pt x="32148" y="258437"/>
                </a:lnTo>
                <a:lnTo>
                  <a:pt x="36652" y="263659"/>
                </a:lnTo>
                <a:lnTo>
                  <a:pt x="42196" y="268412"/>
                </a:lnTo>
                <a:lnTo>
                  <a:pt x="48431" y="272850"/>
                </a:lnTo>
                <a:lnTo>
                  <a:pt x="55128" y="277078"/>
                </a:lnTo>
                <a:lnTo>
                  <a:pt x="60862" y="279897"/>
                </a:lnTo>
                <a:lnTo>
                  <a:pt x="65956" y="281776"/>
                </a:lnTo>
                <a:lnTo>
                  <a:pt x="70621" y="283029"/>
                </a:lnTo>
                <a:lnTo>
                  <a:pt x="77541" y="283865"/>
                </a:lnTo>
                <a:lnTo>
                  <a:pt x="85965" y="284422"/>
                </a:lnTo>
                <a:lnTo>
                  <a:pt x="109250" y="285205"/>
                </a:lnTo>
                <a:lnTo>
                  <a:pt x="114724" y="285316"/>
                </a:lnTo>
                <a:lnTo>
                  <a:pt x="122183" y="282849"/>
                </a:lnTo>
                <a:lnTo>
                  <a:pt x="130966" y="278665"/>
                </a:lnTo>
                <a:lnTo>
                  <a:pt x="140631" y="273335"/>
                </a:lnTo>
                <a:lnTo>
                  <a:pt x="148344" y="265972"/>
                </a:lnTo>
                <a:lnTo>
                  <a:pt x="154757" y="257253"/>
                </a:lnTo>
                <a:lnTo>
                  <a:pt x="160302" y="247631"/>
                </a:lnTo>
                <a:lnTo>
                  <a:pt x="167808" y="236135"/>
                </a:lnTo>
                <a:lnTo>
                  <a:pt x="176623" y="223392"/>
                </a:lnTo>
                <a:lnTo>
                  <a:pt x="186309" y="209816"/>
                </a:lnTo>
                <a:lnTo>
                  <a:pt x="194037" y="195686"/>
                </a:lnTo>
                <a:lnTo>
                  <a:pt x="200458" y="181186"/>
                </a:lnTo>
                <a:lnTo>
                  <a:pt x="206009" y="166439"/>
                </a:lnTo>
                <a:lnTo>
                  <a:pt x="209710" y="152798"/>
                </a:lnTo>
                <a:lnTo>
                  <a:pt x="212177" y="139894"/>
                </a:lnTo>
                <a:lnTo>
                  <a:pt x="213822" y="127481"/>
                </a:lnTo>
                <a:lnTo>
                  <a:pt x="214919" y="114126"/>
                </a:lnTo>
                <a:lnTo>
                  <a:pt x="215650" y="100142"/>
                </a:lnTo>
                <a:lnTo>
                  <a:pt x="216137" y="85740"/>
                </a:lnTo>
                <a:lnTo>
                  <a:pt x="215192" y="74868"/>
                </a:lnTo>
                <a:lnTo>
                  <a:pt x="213292" y="66351"/>
                </a:lnTo>
                <a:lnTo>
                  <a:pt x="210755" y="59403"/>
                </a:lnTo>
                <a:lnTo>
                  <a:pt x="207794" y="52230"/>
                </a:lnTo>
                <a:lnTo>
                  <a:pt x="204550" y="44909"/>
                </a:lnTo>
                <a:lnTo>
                  <a:pt x="201117" y="37487"/>
                </a:lnTo>
                <a:lnTo>
                  <a:pt x="197559" y="31270"/>
                </a:lnTo>
                <a:lnTo>
                  <a:pt x="193916" y="25855"/>
                </a:lnTo>
                <a:lnTo>
                  <a:pt x="190218" y="20975"/>
                </a:lnTo>
                <a:lnTo>
                  <a:pt x="186483" y="16452"/>
                </a:lnTo>
                <a:lnTo>
                  <a:pt x="182722" y="12166"/>
                </a:lnTo>
                <a:lnTo>
                  <a:pt x="178946" y="8040"/>
                </a:lnTo>
                <a:lnTo>
                  <a:pt x="173887" y="5288"/>
                </a:lnTo>
                <a:lnTo>
                  <a:pt x="167976" y="3454"/>
                </a:lnTo>
                <a:lnTo>
                  <a:pt x="161494" y="2231"/>
                </a:lnTo>
                <a:lnTo>
                  <a:pt x="154633" y="1416"/>
                </a:lnTo>
                <a:lnTo>
                  <a:pt x="147520" y="872"/>
                </a:lnTo>
                <a:lnTo>
                  <a:pt x="140237" y="510"/>
                </a:lnTo>
                <a:lnTo>
                  <a:pt x="125372" y="108"/>
                </a:lnTo>
                <a:lnTo>
                  <a:pt x="117852" y="0"/>
                </a:lnTo>
                <a:lnTo>
                  <a:pt x="111568" y="1199"/>
                </a:lnTo>
                <a:lnTo>
                  <a:pt x="106109" y="3268"/>
                </a:lnTo>
                <a:lnTo>
                  <a:pt x="95387" y="8953"/>
                </a:lnTo>
                <a:lnTo>
                  <a:pt x="82155" y="15714"/>
                </a:lnTo>
                <a:lnTo>
                  <a:pt x="76341" y="20564"/>
                </a:lnTo>
                <a:lnTo>
                  <a:pt x="71194" y="26338"/>
                </a:lnTo>
                <a:lnTo>
                  <a:pt x="66493" y="32727"/>
                </a:lnTo>
                <a:lnTo>
                  <a:pt x="60820" y="39527"/>
                </a:lnTo>
                <a:lnTo>
                  <a:pt x="54497" y="46600"/>
                </a:lnTo>
                <a:lnTo>
                  <a:pt x="34232" y="683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solve a proportion?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Look at this problem.  How would you solve it?</a:t>
            </a:r>
            <a:endParaRPr lang="en-US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2438400"/>
            <a:ext cx="733425" cy="742950"/>
          </a:xfrm>
          <a:prstGeom prst="rect">
            <a:avLst/>
          </a:prstGeom>
          <a:noFill/>
        </p:spPr>
      </p:pic>
      <p:sp>
        <p:nvSpPr>
          <p:cNvPr id="6" name="SMARTPenAnnotation154"/>
          <p:cNvSpPr/>
          <p:nvPr/>
        </p:nvSpPr>
        <p:spPr>
          <a:xfrm>
            <a:off x="3326129" y="2495073"/>
            <a:ext cx="274262" cy="385257"/>
          </a:xfrm>
          <a:custGeom>
            <a:avLst/>
            <a:gdLst/>
            <a:ahLst/>
            <a:cxnLst/>
            <a:rect l="0" t="0" r="0" b="0"/>
            <a:pathLst>
              <a:path w="274262" h="385257">
                <a:moveTo>
                  <a:pt x="0" y="53816"/>
                </a:moveTo>
                <a:lnTo>
                  <a:pt x="28318" y="25499"/>
                </a:lnTo>
                <a:lnTo>
                  <a:pt x="31579" y="23508"/>
                </a:lnTo>
                <a:lnTo>
                  <a:pt x="38589" y="21296"/>
                </a:lnTo>
                <a:lnTo>
                  <a:pt x="80014" y="7915"/>
                </a:lnTo>
                <a:lnTo>
                  <a:pt x="93983" y="4166"/>
                </a:lnTo>
                <a:lnTo>
                  <a:pt x="105835" y="1666"/>
                </a:lnTo>
                <a:lnTo>
                  <a:pt x="116277" y="0"/>
                </a:lnTo>
                <a:lnTo>
                  <a:pt x="125778" y="158"/>
                </a:lnTo>
                <a:lnTo>
                  <a:pt x="134652" y="1535"/>
                </a:lnTo>
                <a:lnTo>
                  <a:pt x="143108" y="3722"/>
                </a:lnTo>
                <a:lnTo>
                  <a:pt x="150016" y="6450"/>
                </a:lnTo>
                <a:lnTo>
                  <a:pt x="155891" y="9539"/>
                </a:lnTo>
                <a:lnTo>
                  <a:pt x="161077" y="12868"/>
                </a:lnTo>
                <a:lnTo>
                  <a:pt x="165805" y="15088"/>
                </a:lnTo>
                <a:lnTo>
                  <a:pt x="170227" y="16567"/>
                </a:lnTo>
                <a:lnTo>
                  <a:pt x="174445" y="17554"/>
                </a:lnTo>
                <a:lnTo>
                  <a:pt x="177257" y="19481"/>
                </a:lnTo>
                <a:lnTo>
                  <a:pt x="179131" y="22036"/>
                </a:lnTo>
                <a:lnTo>
                  <a:pt x="181214" y="28262"/>
                </a:lnTo>
                <a:lnTo>
                  <a:pt x="182387" y="38907"/>
                </a:lnTo>
                <a:lnTo>
                  <a:pt x="182661" y="46343"/>
                </a:lnTo>
                <a:lnTo>
                  <a:pt x="182815" y="63738"/>
                </a:lnTo>
                <a:lnTo>
                  <a:pt x="180297" y="69321"/>
                </a:lnTo>
                <a:lnTo>
                  <a:pt x="176078" y="74312"/>
                </a:lnTo>
                <a:lnTo>
                  <a:pt x="170726" y="78911"/>
                </a:lnTo>
                <a:lnTo>
                  <a:pt x="165887" y="84516"/>
                </a:lnTo>
                <a:lnTo>
                  <a:pt x="161392" y="90793"/>
                </a:lnTo>
                <a:lnTo>
                  <a:pt x="157125" y="97517"/>
                </a:lnTo>
                <a:lnTo>
                  <a:pt x="150470" y="105810"/>
                </a:lnTo>
                <a:lnTo>
                  <a:pt x="142224" y="115149"/>
                </a:lnTo>
                <a:lnTo>
                  <a:pt x="132916" y="125185"/>
                </a:lnTo>
                <a:lnTo>
                  <a:pt x="122901" y="134415"/>
                </a:lnTo>
                <a:lnTo>
                  <a:pt x="112414" y="143109"/>
                </a:lnTo>
                <a:lnTo>
                  <a:pt x="101613" y="151445"/>
                </a:lnTo>
                <a:lnTo>
                  <a:pt x="91872" y="158272"/>
                </a:lnTo>
                <a:lnTo>
                  <a:pt x="82838" y="164093"/>
                </a:lnTo>
                <a:lnTo>
                  <a:pt x="62225" y="176494"/>
                </a:lnTo>
                <a:lnTo>
                  <a:pt x="60533" y="176242"/>
                </a:lnTo>
                <a:lnTo>
                  <a:pt x="59406" y="174803"/>
                </a:lnTo>
                <a:lnTo>
                  <a:pt x="58654" y="172574"/>
                </a:lnTo>
                <a:lnTo>
                  <a:pt x="59423" y="169818"/>
                </a:lnTo>
                <a:lnTo>
                  <a:pt x="63664" y="163369"/>
                </a:lnTo>
                <a:lnTo>
                  <a:pt x="69113" y="159872"/>
                </a:lnTo>
                <a:lnTo>
                  <a:pt x="76555" y="156270"/>
                </a:lnTo>
                <a:lnTo>
                  <a:pt x="85327" y="152599"/>
                </a:lnTo>
                <a:lnTo>
                  <a:pt x="92445" y="148881"/>
                </a:lnTo>
                <a:lnTo>
                  <a:pt x="98460" y="145133"/>
                </a:lnTo>
                <a:lnTo>
                  <a:pt x="103740" y="141364"/>
                </a:lnTo>
                <a:lnTo>
                  <a:pt x="111070" y="137582"/>
                </a:lnTo>
                <a:lnTo>
                  <a:pt x="119767" y="133790"/>
                </a:lnTo>
                <a:lnTo>
                  <a:pt x="129375" y="129992"/>
                </a:lnTo>
                <a:lnTo>
                  <a:pt x="138320" y="127460"/>
                </a:lnTo>
                <a:lnTo>
                  <a:pt x="146824" y="125772"/>
                </a:lnTo>
                <a:lnTo>
                  <a:pt x="155032" y="124647"/>
                </a:lnTo>
                <a:lnTo>
                  <a:pt x="164315" y="123897"/>
                </a:lnTo>
                <a:lnTo>
                  <a:pt x="174313" y="123397"/>
                </a:lnTo>
                <a:lnTo>
                  <a:pt x="194313" y="122841"/>
                </a:lnTo>
                <a:lnTo>
                  <a:pt x="229652" y="122455"/>
                </a:lnTo>
                <a:lnTo>
                  <a:pt x="234381" y="123705"/>
                </a:lnTo>
                <a:lnTo>
                  <a:pt x="238804" y="125809"/>
                </a:lnTo>
                <a:lnTo>
                  <a:pt x="247105" y="131533"/>
                </a:lnTo>
                <a:lnTo>
                  <a:pt x="255028" y="138311"/>
                </a:lnTo>
                <a:lnTo>
                  <a:pt x="262783" y="145556"/>
                </a:lnTo>
                <a:lnTo>
                  <a:pt x="266629" y="149266"/>
                </a:lnTo>
                <a:lnTo>
                  <a:pt x="269193" y="155550"/>
                </a:lnTo>
                <a:lnTo>
                  <a:pt x="270902" y="163549"/>
                </a:lnTo>
                <a:lnTo>
                  <a:pt x="272042" y="172691"/>
                </a:lnTo>
                <a:lnTo>
                  <a:pt x="272802" y="181326"/>
                </a:lnTo>
                <a:lnTo>
                  <a:pt x="273307" y="189623"/>
                </a:lnTo>
                <a:lnTo>
                  <a:pt x="273870" y="204345"/>
                </a:lnTo>
                <a:lnTo>
                  <a:pt x="274120" y="215121"/>
                </a:lnTo>
                <a:lnTo>
                  <a:pt x="274261" y="234396"/>
                </a:lnTo>
                <a:lnTo>
                  <a:pt x="271741" y="242783"/>
                </a:lnTo>
                <a:lnTo>
                  <a:pt x="267521" y="252184"/>
                </a:lnTo>
                <a:lnTo>
                  <a:pt x="252832" y="280232"/>
                </a:lnTo>
                <a:lnTo>
                  <a:pt x="248565" y="288580"/>
                </a:lnTo>
                <a:lnTo>
                  <a:pt x="241910" y="297956"/>
                </a:lnTo>
                <a:lnTo>
                  <a:pt x="233664" y="308016"/>
                </a:lnTo>
                <a:lnTo>
                  <a:pt x="216881" y="326814"/>
                </a:lnTo>
                <a:lnTo>
                  <a:pt x="205188" y="339402"/>
                </a:lnTo>
                <a:lnTo>
                  <a:pt x="199022" y="344537"/>
                </a:lnTo>
                <a:lnTo>
                  <a:pt x="192372" y="349230"/>
                </a:lnTo>
                <a:lnTo>
                  <a:pt x="176939" y="359101"/>
                </a:lnTo>
                <a:lnTo>
                  <a:pt x="157380" y="371955"/>
                </a:lnTo>
                <a:lnTo>
                  <a:pt x="148100" y="376399"/>
                </a:lnTo>
                <a:lnTo>
                  <a:pt x="139374" y="379362"/>
                </a:lnTo>
                <a:lnTo>
                  <a:pt x="131016" y="381336"/>
                </a:lnTo>
                <a:lnTo>
                  <a:pt x="124174" y="382653"/>
                </a:lnTo>
                <a:lnTo>
                  <a:pt x="118343" y="383531"/>
                </a:lnTo>
                <a:lnTo>
                  <a:pt x="113186" y="384116"/>
                </a:lnTo>
                <a:lnTo>
                  <a:pt x="107207" y="384506"/>
                </a:lnTo>
                <a:lnTo>
                  <a:pt x="100682" y="384766"/>
                </a:lnTo>
                <a:lnTo>
                  <a:pt x="82749" y="385132"/>
                </a:lnTo>
                <a:lnTo>
                  <a:pt x="59244" y="385256"/>
                </a:lnTo>
                <a:lnTo>
                  <a:pt x="53466" y="383996"/>
                </a:lnTo>
                <a:lnTo>
                  <a:pt x="48344" y="381886"/>
                </a:lnTo>
                <a:lnTo>
                  <a:pt x="43660" y="379210"/>
                </a:lnTo>
                <a:lnTo>
                  <a:pt x="39267" y="377425"/>
                </a:lnTo>
                <a:lnTo>
                  <a:pt x="30999" y="375443"/>
                </a:lnTo>
                <a:lnTo>
                  <a:pt x="23091" y="371175"/>
                </a:lnTo>
                <a:lnTo>
                  <a:pt x="13734" y="364154"/>
                </a:lnTo>
                <a:lnTo>
                  <a:pt x="9068" y="363194"/>
                </a:lnTo>
                <a:lnTo>
                  <a:pt x="0" y="3624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5"/>
          <p:cNvSpPr/>
          <p:nvPr/>
        </p:nvSpPr>
        <p:spPr>
          <a:xfrm>
            <a:off x="3806718" y="2663189"/>
            <a:ext cx="44668" cy="57151"/>
          </a:xfrm>
          <a:custGeom>
            <a:avLst/>
            <a:gdLst/>
            <a:ahLst/>
            <a:cxnLst/>
            <a:rect l="0" t="0" r="0" b="0"/>
            <a:pathLst>
              <a:path w="44668" h="57151">
                <a:moveTo>
                  <a:pt x="10902" y="0"/>
                </a:moveTo>
                <a:lnTo>
                  <a:pt x="4834" y="6068"/>
                </a:lnTo>
                <a:lnTo>
                  <a:pt x="4316" y="9126"/>
                </a:lnTo>
                <a:lnTo>
                  <a:pt x="5241" y="12434"/>
                </a:lnTo>
                <a:lnTo>
                  <a:pt x="9783" y="20801"/>
                </a:lnTo>
                <a:lnTo>
                  <a:pt x="10156" y="22758"/>
                </a:lnTo>
                <a:lnTo>
                  <a:pt x="10405" y="25332"/>
                </a:lnTo>
                <a:lnTo>
                  <a:pt x="10570" y="28318"/>
                </a:lnTo>
                <a:lnTo>
                  <a:pt x="11951" y="31579"/>
                </a:lnTo>
                <a:lnTo>
                  <a:pt x="14141" y="35023"/>
                </a:lnTo>
                <a:lnTo>
                  <a:pt x="16871" y="38589"/>
                </a:lnTo>
                <a:lnTo>
                  <a:pt x="19961" y="40966"/>
                </a:lnTo>
                <a:lnTo>
                  <a:pt x="23292" y="42551"/>
                </a:lnTo>
                <a:lnTo>
                  <a:pt x="31693" y="45094"/>
                </a:lnTo>
                <a:lnTo>
                  <a:pt x="33653" y="44033"/>
                </a:lnTo>
                <a:lnTo>
                  <a:pt x="36229" y="42056"/>
                </a:lnTo>
                <a:lnTo>
                  <a:pt x="39217" y="39467"/>
                </a:lnTo>
                <a:lnTo>
                  <a:pt x="41208" y="36471"/>
                </a:lnTo>
                <a:lnTo>
                  <a:pt x="42536" y="33205"/>
                </a:lnTo>
                <a:lnTo>
                  <a:pt x="43421" y="29757"/>
                </a:lnTo>
                <a:lnTo>
                  <a:pt x="44011" y="26188"/>
                </a:lnTo>
                <a:lnTo>
                  <a:pt x="44405" y="22539"/>
                </a:lnTo>
                <a:lnTo>
                  <a:pt x="44667" y="18836"/>
                </a:lnTo>
                <a:lnTo>
                  <a:pt x="43572" y="16367"/>
                </a:lnTo>
                <a:lnTo>
                  <a:pt x="41572" y="14722"/>
                </a:lnTo>
                <a:lnTo>
                  <a:pt x="38968" y="13625"/>
                </a:lnTo>
                <a:lnTo>
                  <a:pt x="35962" y="12893"/>
                </a:lnTo>
                <a:lnTo>
                  <a:pt x="32689" y="12406"/>
                </a:lnTo>
                <a:lnTo>
                  <a:pt x="29237" y="12081"/>
                </a:lnTo>
                <a:lnTo>
                  <a:pt x="25665" y="11864"/>
                </a:lnTo>
                <a:lnTo>
                  <a:pt x="18310" y="11623"/>
                </a:lnTo>
                <a:lnTo>
                  <a:pt x="15840" y="12829"/>
                </a:lnTo>
                <a:lnTo>
                  <a:pt x="14194" y="14903"/>
                </a:lnTo>
                <a:lnTo>
                  <a:pt x="13097" y="17555"/>
                </a:lnTo>
                <a:lnTo>
                  <a:pt x="11095" y="20594"/>
                </a:lnTo>
                <a:lnTo>
                  <a:pt x="8490" y="23889"/>
                </a:lnTo>
                <a:lnTo>
                  <a:pt x="5484" y="27356"/>
                </a:lnTo>
                <a:lnTo>
                  <a:pt x="3480" y="30938"/>
                </a:lnTo>
                <a:lnTo>
                  <a:pt x="2144" y="34595"/>
                </a:lnTo>
                <a:lnTo>
                  <a:pt x="1253" y="38304"/>
                </a:lnTo>
                <a:lnTo>
                  <a:pt x="659" y="42046"/>
                </a:lnTo>
                <a:lnTo>
                  <a:pt x="263" y="45811"/>
                </a:lnTo>
                <a:lnTo>
                  <a:pt x="0" y="49590"/>
                </a:lnTo>
                <a:lnTo>
                  <a:pt x="1094" y="52111"/>
                </a:lnTo>
                <a:lnTo>
                  <a:pt x="3093" y="53790"/>
                </a:lnTo>
                <a:lnTo>
                  <a:pt x="5696" y="54910"/>
                </a:lnTo>
                <a:lnTo>
                  <a:pt x="8701" y="55657"/>
                </a:lnTo>
                <a:lnTo>
                  <a:pt x="11974" y="56155"/>
                </a:lnTo>
                <a:lnTo>
                  <a:pt x="22332" y="571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6"/>
          <p:cNvSpPr/>
          <p:nvPr/>
        </p:nvSpPr>
        <p:spPr>
          <a:xfrm>
            <a:off x="4069079" y="2400838"/>
            <a:ext cx="319842" cy="422372"/>
          </a:xfrm>
          <a:custGeom>
            <a:avLst/>
            <a:gdLst/>
            <a:ahLst/>
            <a:cxnLst/>
            <a:rect l="0" t="0" r="0" b="0"/>
            <a:pathLst>
              <a:path w="319842" h="422372">
                <a:moveTo>
                  <a:pt x="0" y="79471"/>
                </a:moveTo>
                <a:lnTo>
                  <a:pt x="6069" y="91607"/>
                </a:lnTo>
                <a:lnTo>
                  <a:pt x="9048" y="100952"/>
                </a:lnTo>
                <a:lnTo>
                  <a:pt x="10371" y="110608"/>
                </a:lnTo>
                <a:lnTo>
                  <a:pt x="10960" y="123367"/>
                </a:lnTo>
                <a:lnTo>
                  <a:pt x="11337" y="158839"/>
                </a:lnTo>
                <a:lnTo>
                  <a:pt x="11418" y="185063"/>
                </a:lnTo>
                <a:lnTo>
                  <a:pt x="8039" y="196674"/>
                </a:lnTo>
                <a:lnTo>
                  <a:pt x="3573" y="206492"/>
                </a:lnTo>
                <a:lnTo>
                  <a:pt x="2382" y="207332"/>
                </a:lnTo>
                <a:lnTo>
                  <a:pt x="1588" y="206622"/>
                </a:lnTo>
                <a:lnTo>
                  <a:pt x="471" y="193487"/>
                </a:lnTo>
                <a:lnTo>
                  <a:pt x="210" y="183908"/>
                </a:lnTo>
                <a:lnTo>
                  <a:pt x="28" y="155642"/>
                </a:lnTo>
                <a:lnTo>
                  <a:pt x="4" y="133309"/>
                </a:lnTo>
                <a:lnTo>
                  <a:pt x="2543" y="125524"/>
                </a:lnTo>
                <a:lnTo>
                  <a:pt x="6776" y="115253"/>
                </a:lnTo>
                <a:lnTo>
                  <a:pt x="12137" y="103326"/>
                </a:lnTo>
                <a:lnTo>
                  <a:pt x="15711" y="94104"/>
                </a:lnTo>
                <a:lnTo>
                  <a:pt x="18095" y="86687"/>
                </a:lnTo>
                <a:lnTo>
                  <a:pt x="19683" y="80472"/>
                </a:lnTo>
                <a:lnTo>
                  <a:pt x="24835" y="70179"/>
                </a:lnTo>
                <a:lnTo>
                  <a:pt x="27987" y="65657"/>
                </a:lnTo>
                <a:lnTo>
                  <a:pt x="32628" y="61371"/>
                </a:lnTo>
                <a:lnTo>
                  <a:pt x="38262" y="57245"/>
                </a:lnTo>
                <a:lnTo>
                  <a:pt x="53420" y="47564"/>
                </a:lnTo>
                <a:lnTo>
                  <a:pt x="61013" y="44230"/>
                </a:lnTo>
                <a:lnTo>
                  <a:pt x="86384" y="33752"/>
                </a:lnTo>
                <a:lnTo>
                  <a:pt x="96960" y="28672"/>
                </a:lnTo>
                <a:lnTo>
                  <a:pt x="105280" y="24015"/>
                </a:lnTo>
                <a:lnTo>
                  <a:pt x="112097" y="19641"/>
                </a:lnTo>
                <a:lnTo>
                  <a:pt x="117911" y="16724"/>
                </a:lnTo>
                <a:lnTo>
                  <a:pt x="127759" y="13484"/>
                </a:lnTo>
                <a:lnTo>
                  <a:pt x="143142" y="8657"/>
                </a:lnTo>
                <a:lnTo>
                  <a:pt x="152578" y="5592"/>
                </a:lnTo>
                <a:lnTo>
                  <a:pt x="163949" y="3548"/>
                </a:lnTo>
                <a:lnTo>
                  <a:pt x="176609" y="2186"/>
                </a:lnTo>
                <a:lnTo>
                  <a:pt x="190130" y="1278"/>
                </a:lnTo>
                <a:lnTo>
                  <a:pt x="204224" y="672"/>
                </a:lnTo>
                <a:lnTo>
                  <a:pt x="233430" y="0"/>
                </a:lnTo>
                <a:lnTo>
                  <a:pt x="244520" y="1090"/>
                </a:lnTo>
                <a:lnTo>
                  <a:pt x="253184" y="3087"/>
                </a:lnTo>
                <a:lnTo>
                  <a:pt x="260229" y="5689"/>
                </a:lnTo>
                <a:lnTo>
                  <a:pt x="266196" y="7423"/>
                </a:lnTo>
                <a:lnTo>
                  <a:pt x="271445" y="8579"/>
                </a:lnTo>
                <a:lnTo>
                  <a:pt x="276213" y="9350"/>
                </a:lnTo>
                <a:lnTo>
                  <a:pt x="284899" y="13593"/>
                </a:lnTo>
                <a:lnTo>
                  <a:pt x="288992" y="16503"/>
                </a:lnTo>
                <a:lnTo>
                  <a:pt x="296928" y="26509"/>
                </a:lnTo>
                <a:lnTo>
                  <a:pt x="304688" y="38152"/>
                </a:lnTo>
                <a:lnTo>
                  <a:pt x="312371" y="47561"/>
                </a:lnTo>
                <a:lnTo>
                  <a:pt x="316632" y="55975"/>
                </a:lnTo>
                <a:lnTo>
                  <a:pt x="318526" y="65219"/>
                </a:lnTo>
                <a:lnTo>
                  <a:pt x="319367" y="77794"/>
                </a:lnTo>
                <a:lnTo>
                  <a:pt x="319741" y="98623"/>
                </a:lnTo>
                <a:lnTo>
                  <a:pt x="319841" y="111289"/>
                </a:lnTo>
                <a:lnTo>
                  <a:pt x="318638" y="122273"/>
                </a:lnTo>
                <a:lnTo>
                  <a:pt x="316565" y="132136"/>
                </a:lnTo>
                <a:lnTo>
                  <a:pt x="313914" y="141251"/>
                </a:lnTo>
                <a:lnTo>
                  <a:pt x="312146" y="152408"/>
                </a:lnTo>
                <a:lnTo>
                  <a:pt x="310967" y="164926"/>
                </a:lnTo>
                <a:lnTo>
                  <a:pt x="309658" y="189841"/>
                </a:lnTo>
                <a:lnTo>
                  <a:pt x="309076" y="209381"/>
                </a:lnTo>
                <a:lnTo>
                  <a:pt x="307651" y="220688"/>
                </a:lnTo>
                <a:lnTo>
                  <a:pt x="305431" y="233306"/>
                </a:lnTo>
                <a:lnTo>
                  <a:pt x="302681" y="246798"/>
                </a:lnTo>
                <a:lnTo>
                  <a:pt x="300847" y="258332"/>
                </a:lnTo>
                <a:lnTo>
                  <a:pt x="299625" y="268562"/>
                </a:lnTo>
                <a:lnTo>
                  <a:pt x="298810" y="277922"/>
                </a:lnTo>
                <a:lnTo>
                  <a:pt x="298267" y="286702"/>
                </a:lnTo>
                <a:lnTo>
                  <a:pt x="297663" y="303230"/>
                </a:lnTo>
                <a:lnTo>
                  <a:pt x="297276" y="347473"/>
                </a:lnTo>
                <a:lnTo>
                  <a:pt x="297180" y="4223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7"/>
          <p:cNvSpPr/>
          <p:nvPr/>
        </p:nvSpPr>
        <p:spPr>
          <a:xfrm>
            <a:off x="4834890" y="2549361"/>
            <a:ext cx="217170" cy="22390"/>
          </a:xfrm>
          <a:custGeom>
            <a:avLst/>
            <a:gdLst/>
            <a:ahLst/>
            <a:cxnLst/>
            <a:rect l="0" t="0" r="0" b="0"/>
            <a:pathLst>
              <a:path w="217170" h="22390">
                <a:moveTo>
                  <a:pt x="0" y="22389"/>
                </a:moveTo>
                <a:lnTo>
                  <a:pt x="6068" y="22389"/>
                </a:lnTo>
                <a:lnTo>
                  <a:pt x="12935" y="21118"/>
                </a:lnTo>
                <a:lnTo>
                  <a:pt x="34112" y="16321"/>
                </a:lnTo>
                <a:lnTo>
                  <a:pt x="44331" y="14533"/>
                </a:lnTo>
                <a:lnTo>
                  <a:pt x="53684" y="13342"/>
                </a:lnTo>
                <a:lnTo>
                  <a:pt x="62459" y="12547"/>
                </a:lnTo>
                <a:lnTo>
                  <a:pt x="73389" y="12018"/>
                </a:lnTo>
                <a:lnTo>
                  <a:pt x="109234" y="11272"/>
                </a:lnTo>
                <a:lnTo>
                  <a:pt x="167813" y="10971"/>
                </a:lnTo>
                <a:lnTo>
                  <a:pt x="174106" y="9697"/>
                </a:lnTo>
                <a:lnTo>
                  <a:pt x="179570" y="7577"/>
                </a:lnTo>
                <a:lnTo>
                  <a:pt x="184483" y="4894"/>
                </a:lnTo>
                <a:lnTo>
                  <a:pt x="189029" y="3106"/>
                </a:lnTo>
                <a:lnTo>
                  <a:pt x="193329" y="1913"/>
                </a:lnTo>
                <a:lnTo>
                  <a:pt x="197466" y="1118"/>
                </a:lnTo>
                <a:lnTo>
                  <a:pt x="201494" y="588"/>
                </a:lnTo>
                <a:lnTo>
                  <a:pt x="205449" y="235"/>
                </a:lnTo>
                <a:lnTo>
                  <a:pt x="209356" y="0"/>
                </a:lnTo>
                <a:lnTo>
                  <a:pt x="211960" y="1113"/>
                </a:lnTo>
                <a:lnTo>
                  <a:pt x="213697" y="3125"/>
                </a:lnTo>
                <a:lnTo>
                  <a:pt x="217169" y="109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8"/>
          <p:cNvSpPr/>
          <p:nvPr/>
        </p:nvSpPr>
        <p:spPr>
          <a:xfrm>
            <a:off x="4834890" y="2697479"/>
            <a:ext cx="205740" cy="11431"/>
          </a:xfrm>
          <a:custGeom>
            <a:avLst/>
            <a:gdLst/>
            <a:ahLst/>
            <a:cxnLst/>
            <a:rect l="0" t="0" r="0" b="0"/>
            <a:pathLst>
              <a:path w="205740" h="11431">
                <a:moveTo>
                  <a:pt x="0" y="11430"/>
                </a:moveTo>
                <a:lnTo>
                  <a:pt x="81267" y="11430"/>
                </a:lnTo>
                <a:lnTo>
                  <a:pt x="93548" y="10160"/>
                </a:lnTo>
                <a:lnTo>
                  <a:pt x="106815" y="8044"/>
                </a:lnTo>
                <a:lnTo>
                  <a:pt x="120740" y="5363"/>
                </a:lnTo>
                <a:lnTo>
                  <a:pt x="131293" y="3575"/>
                </a:lnTo>
                <a:lnTo>
                  <a:pt x="139599" y="2384"/>
                </a:lnTo>
                <a:lnTo>
                  <a:pt x="146405" y="1589"/>
                </a:lnTo>
                <a:lnTo>
                  <a:pt x="153483" y="1060"/>
                </a:lnTo>
                <a:lnTo>
                  <a:pt x="160742" y="707"/>
                </a:lnTo>
                <a:lnTo>
                  <a:pt x="175581" y="314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9"/>
          <p:cNvSpPr/>
          <p:nvPr/>
        </p:nvSpPr>
        <p:spPr>
          <a:xfrm>
            <a:off x="5316738" y="2468923"/>
            <a:ext cx="341113" cy="410903"/>
          </a:xfrm>
          <a:custGeom>
            <a:avLst/>
            <a:gdLst/>
            <a:ahLst/>
            <a:cxnLst/>
            <a:rect l="0" t="0" r="0" b="0"/>
            <a:pathLst>
              <a:path w="341113" h="410903">
                <a:moveTo>
                  <a:pt x="32502" y="34246"/>
                </a:moveTo>
                <a:lnTo>
                  <a:pt x="52184" y="14564"/>
                </a:lnTo>
                <a:lnTo>
                  <a:pt x="54513" y="13505"/>
                </a:lnTo>
                <a:lnTo>
                  <a:pt x="65129" y="10744"/>
                </a:lnTo>
                <a:lnTo>
                  <a:pt x="70763" y="8418"/>
                </a:lnTo>
                <a:lnTo>
                  <a:pt x="77059" y="5598"/>
                </a:lnTo>
                <a:lnTo>
                  <a:pt x="86337" y="3717"/>
                </a:lnTo>
                <a:lnTo>
                  <a:pt x="97602" y="2464"/>
                </a:lnTo>
                <a:lnTo>
                  <a:pt x="110192" y="1628"/>
                </a:lnTo>
                <a:lnTo>
                  <a:pt x="122395" y="1071"/>
                </a:lnTo>
                <a:lnTo>
                  <a:pt x="146114" y="452"/>
                </a:lnTo>
                <a:lnTo>
                  <a:pt x="203186" y="0"/>
                </a:lnTo>
                <a:lnTo>
                  <a:pt x="209791" y="1255"/>
                </a:lnTo>
                <a:lnTo>
                  <a:pt x="216735" y="3362"/>
                </a:lnTo>
                <a:lnTo>
                  <a:pt x="223904" y="6037"/>
                </a:lnTo>
                <a:lnTo>
                  <a:pt x="229953" y="7820"/>
                </a:lnTo>
                <a:lnTo>
                  <a:pt x="240061" y="9801"/>
                </a:lnTo>
                <a:lnTo>
                  <a:pt x="243264" y="11600"/>
                </a:lnTo>
                <a:lnTo>
                  <a:pt x="245400" y="14069"/>
                </a:lnTo>
                <a:lnTo>
                  <a:pt x="265331" y="54122"/>
                </a:lnTo>
                <a:lnTo>
                  <a:pt x="266461" y="69087"/>
                </a:lnTo>
                <a:lnTo>
                  <a:pt x="265944" y="89224"/>
                </a:lnTo>
                <a:lnTo>
                  <a:pt x="262536" y="142399"/>
                </a:lnTo>
                <a:lnTo>
                  <a:pt x="262058" y="152068"/>
                </a:lnTo>
                <a:lnTo>
                  <a:pt x="261527" y="172972"/>
                </a:lnTo>
                <a:lnTo>
                  <a:pt x="261385" y="183880"/>
                </a:lnTo>
                <a:lnTo>
                  <a:pt x="260020" y="192422"/>
                </a:lnTo>
                <a:lnTo>
                  <a:pt x="257841" y="199387"/>
                </a:lnTo>
                <a:lnTo>
                  <a:pt x="255118" y="205300"/>
                </a:lnTo>
                <a:lnTo>
                  <a:pt x="233082" y="250029"/>
                </a:lnTo>
                <a:lnTo>
                  <a:pt x="224641" y="265731"/>
                </a:lnTo>
                <a:lnTo>
                  <a:pt x="216475" y="280010"/>
                </a:lnTo>
                <a:lnTo>
                  <a:pt x="208490" y="293339"/>
                </a:lnTo>
                <a:lnTo>
                  <a:pt x="201897" y="303495"/>
                </a:lnTo>
                <a:lnTo>
                  <a:pt x="196232" y="311535"/>
                </a:lnTo>
                <a:lnTo>
                  <a:pt x="191185" y="318166"/>
                </a:lnTo>
                <a:lnTo>
                  <a:pt x="185281" y="325126"/>
                </a:lnTo>
                <a:lnTo>
                  <a:pt x="178804" y="332306"/>
                </a:lnTo>
                <a:lnTo>
                  <a:pt x="164835" y="347057"/>
                </a:lnTo>
                <a:lnTo>
                  <a:pt x="150160" y="362080"/>
                </a:lnTo>
                <a:lnTo>
                  <a:pt x="142690" y="368372"/>
                </a:lnTo>
                <a:lnTo>
                  <a:pt x="135171" y="373837"/>
                </a:lnTo>
                <a:lnTo>
                  <a:pt x="127618" y="378750"/>
                </a:lnTo>
                <a:lnTo>
                  <a:pt x="121312" y="383296"/>
                </a:lnTo>
                <a:lnTo>
                  <a:pt x="110919" y="391733"/>
                </a:lnTo>
                <a:lnTo>
                  <a:pt x="105100" y="394491"/>
                </a:lnTo>
                <a:lnTo>
                  <a:pt x="98681" y="396329"/>
                </a:lnTo>
                <a:lnTo>
                  <a:pt x="91861" y="397555"/>
                </a:lnTo>
                <a:lnTo>
                  <a:pt x="84774" y="399642"/>
                </a:lnTo>
                <a:lnTo>
                  <a:pt x="77510" y="402304"/>
                </a:lnTo>
                <a:lnTo>
                  <a:pt x="70127" y="405348"/>
                </a:lnTo>
                <a:lnTo>
                  <a:pt x="63935" y="407377"/>
                </a:lnTo>
                <a:lnTo>
                  <a:pt x="53669" y="409633"/>
                </a:lnTo>
                <a:lnTo>
                  <a:pt x="44873" y="410635"/>
                </a:lnTo>
                <a:lnTo>
                  <a:pt x="40749" y="410902"/>
                </a:lnTo>
                <a:lnTo>
                  <a:pt x="36730" y="409810"/>
                </a:lnTo>
                <a:lnTo>
                  <a:pt x="28877" y="405210"/>
                </a:lnTo>
                <a:lnTo>
                  <a:pt x="21154" y="402319"/>
                </a:lnTo>
                <a:lnTo>
                  <a:pt x="17317" y="401548"/>
                </a:lnTo>
                <a:lnTo>
                  <a:pt x="14758" y="399764"/>
                </a:lnTo>
                <a:lnTo>
                  <a:pt x="13052" y="397305"/>
                </a:lnTo>
                <a:lnTo>
                  <a:pt x="11916" y="394395"/>
                </a:lnTo>
                <a:lnTo>
                  <a:pt x="4248" y="384233"/>
                </a:lnTo>
                <a:lnTo>
                  <a:pt x="2236" y="380601"/>
                </a:lnTo>
                <a:lnTo>
                  <a:pt x="0" y="373178"/>
                </a:lnTo>
                <a:lnTo>
                  <a:pt x="674" y="369421"/>
                </a:lnTo>
                <a:lnTo>
                  <a:pt x="6420" y="358065"/>
                </a:lnTo>
                <a:lnTo>
                  <a:pt x="8210" y="350463"/>
                </a:lnTo>
                <a:lnTo>
                  <a:pt x="12392" y="342850"/>
                </a:lnTo>
                <a:lnTo>
                  <a:pt x="15285" y="339042"/>
                </a:lnTo>
                <a:lnTo>
                  <a:pt x="25273" y="331425"/>
                </a:lnTo>
                <a:lnTo>
                  <a:pt x="31492" y="327615"/>
                </a:lnTo>
                <a:lnTo>
                  <a:pt x="41790" y="319996"/>
                </a:lnTo>
                <a:lnTo>
                  <a:pt x="46314" y="316186"/>
                </a:lnTo>
                <a:lnTo>
                  <a:pt x="54410" y="311106"/>
                </a:lnTo>
                <a:lnTo>
                  <a:pt x="64887" y="305180"/>
                </a:lnTo>
                <a:lnTo>
                  <a:pt x="76952" y="298689"/>
                </a:lnTo>
                <a:lnTo>
                  <a:pt x="87535" y="294361"/>
                </a:lnTo>
                <a:lnTo>
                  <a:pt x="97131" y="291476"/>
                </a:lnTo>
                <a:lnTo>
                  <a:pt x="106068" y="289553"/>
                </a:lnTo>
                <a:lnTo>
                  <a:pt x="114566" y="287001"/>
                </a:lnTo>
                <a:lnTo>
                  <a:pt x="122771" y="284029"/>
                </a:lnTo>
                <a:lnTo>
                  <a:pt x="130781" y="280778"/>
                </a:lnTo>
                <a:lnTo>
                  <a:pt x="138661" y="278611"/>
                </a:lnTo>
                <a:lnTo>
                  <a:pt x="146455" y="277166"/>
                </a:lnTo>
                <a:lnTo>
                  <a:pt x="154190" y="276203"/>
                </a:lnTo>
                <a:lnTo>
                  <a:pt x="164427" y="275561"/>
                </a:lnTo>
                <a:lnTo>
                  <a:pt x="189349" y="274847"/>
                </a:lnTo>
                <a:lnTo>
                  <a:pt x="200566" y="275927"/>
                </a:lnTo>
                <a:lnTo>
                  <a:pt x="210585" y="277917"/>
                </a:lnTo>
                <a:lnTo>
                  <a:pt x="219804" y="280514"/>
                </a:lnTo>
                <a:lnTo>
                  <a:pt x="228490" y="282244"/>
                </a:lnTo>
                <a:lnTo>
                  <a:pt x="236821" y="283398"/>
                </a:lnTo>
                <a:lnTo>
                  <a:pt x="244914" y="284168"/>
                </a:lnTo>
                <a:lnTo>
                  <a:pt x="251580" y="285951"/>
                </a:lnTo>
                <a:lnTo>
                  <a:pt x="257294" y="288409"/>
                </a:lnTo>
                <a:lnTo>
                  <a:pt x="267029" y="294528"/>
                </a:lnTo>
                <a:lnTo>
                  <a:pt x="275590" y="301480"/>
                </a:lnTo>
                <a:lnTo>
                  <a:pt x="283627" y="308804"/>
                </a:lnTo>
                <a:lnTo>
                  <a:pt x="295293" y="320067"/>
                </a:lnTo>
                <a:lnTo>
                  <a:pt x="299135" y="323853"/>
                </a:lnTo>
                <a:lnTo>
                  <a:pt x="302967" y="326378"/>
                </a:lnTo>
                <a:lnTo>
                  <a:pt x="310612" y="329183"/>
                </a:lnTo>
                <a:lnTo>
                  <a:pt x="314429" y="332471"/>
                </a:lnTo>
                <a:lnTo>
                  <a:pt x="322056" y="342897"/>
                </a:lnTo>
                <a:lnTo>
                  <a:pt x="326292" y="349225"/>
                </a:lnTo>
                <a:lnTo>
                  <a:pt x="341112" y="3771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0"/>
          <p:cNvSpPr/>
          <p:nvPr/>
        </p:nvSpPr>
        <p:spPr>
          <a:xfrm>
            <a:off x="5840729" y="2640329"/>
            <a:ext cx="45722" cy="44960"/>
          </a:xfrm>
          <a:custGeom>
            <a:avLst/>
            <a:gdLst/>
            <a:ahLst/>
            <a:cxnLst/>
            <a:rect l="0" t="0" r="0" b="0"/>
            <a:pathLst>
              <a:path w="45722" h="44960">
                <a:moveTo>
                  <a:pt x="45721" y="0"/>
                </a:moveTo>
                <a:lnTo>
                  <a:pt x="39653" y="0"/>
                </a:lnTo>
                <a:lnTo>
                  <a:pt x="37865" y="1271"/>
                </a:lnTo>
                <a:lnTo>
                  <a:pt x="36674" y="3387"/>
                </a:lnTo>
                <a:lnTo>
                  <a:pt x="35879" y="6068"/>
                </a:lnTo>
                <a:lnTo>
                  <a:pt x="34080" y="7856"/>
                </a:lnTo>
                <a:lnTo>
                  <a:pt x="31610" y="9047"/>
                </a:lnTo>
                <a:lnTo>
                  <a:pt x="28693" y="9842"/>
                </a:lnTo>
                <a:lnTo>
                  <a:pt x="25479" y="12911"/>
                </a:lnTo>
                <a:lnTo>
                  <a:pt x="22067" y="17498"/>
                </a:lnTo>
                <a:lnTo>
                  <a:pt x="18521" y="23095"/>
                </a:lnTo>
                <a:lnTo>
                  <a:pt x="16158" y="28097"/>
                </a:lnTo>
                <a:lnTo>
                  <a:pt x="14582" y="32702"/>
                </a:lnTo>
                <a:lnTo>
                  <a:pt x="13532" y="37041"/>
                </a:lnTo>
                <a:lnTo>
                  <a:pt x="14101" y="39934"/>
                </a:lnTo>
                <a:lnTo>
                  <a:pt x="15751" y="41863"/>
                </a:lnTo>
                <a:lnTo>
                  <a:pt x="21456" y="44959"/>
                </a:lnTo>
                <a:lnTo>
                  <a:pt x="23194" y="43943"/>
                </a:lnTo>
                <a:lnTo>
                  <a:pt x="25623" y="41995"/>
                </a:lnTo>
                <a:lnTo>
                  <a:pt x="28512" y="39427"/>
                </a:lnTo>
                <a:lnTo>
                  <a:pt x="31709" y="37715"/>
                </a:lnTo>
                <a:lnTo>
                  <a:pt x="35109" y="36573"/>
                </a:lnTo>
                <a:lnTo>
                  <a:pt x="38647" y="35813"/>
                </a:lnTo>
                <a:lnTo>
                  <a:pt x="41005" y="32765"/>
                </a:lnTo>
                <a:lnTo>
                  <a:pt x="42576" y="28194"/>
                </a:lnTo>
                <a:lnTo>
                  <a:pt x="43625" y="22606"/>
                </a:lnTo>
                <a:lnTo>
                  <a:pt x="43054" y="18881"/>
                </a:lnTo>
                <a:lnTo>
                  <a:pt x="41402" y="16397"/>
                </a:lnTo>
                <a:lnTo>
                  <a:pt x="39032" y="14742"/>
                </a:lnTo>
                <a:lnTo>
                  <a:pt x="36182" y="13638"/>
                </a:lnTo>
                <a:lnTo>
                  <a:pt x="33011" y="12902"/>
                </a:lnTo>
                <a:lnTo>
                  <a:pt x="25868" y="11866"/>
                </a:ln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1"/>
          <p:cNvSpPr/>
          <p:nvPr/>
        </p:nvSpPr>
        <p:spPr>
          <a:xfrm>
            <a:off x="6080759" y="2537459"/>
            <a:ext cx="274321" cy="240031"/>
          </a:xfrm>
          <a:custGeom>
            <a:avLst/>
            <a:gdLst/>
            <a:ahLst/>
            <a:cxnLst/>
            <a:rect l="0" t="0" r="0" b="0"/>
            <a:pathLst>
              <a:path w="274321" h="240031">
                <a:moveTo>
                  <a:pt x="0" y="0"/>
                </a:moveTo>
                <a:lnTo>
                  <a:pt x="6069" y="6068"/>
                </a:lnTo>
                <a:lnTo>
                  <a:pt x="7856" y="10396"/>
                </a:lnTo>
                <a:lnTo>
                  <a:pt x="9047" y="15821"/>
                </a:lnTo>
                <a:lnTo>
                  <a:pt x="9842" y="21977"/>
                </a:lnTo>
                <a:lnTo>
                  <a:pt x="11641" y="28622"/>
                </a:lnTo>
                <a:lnTo>
                  <a:pt x="14111" y="35591"/>
                </a:lnTo>
                <a:lnTo>
                  <a:pt x="17028" y="42778"/>
                </a:lnTo>
                <a:lnTo>
                  <a:pt x="21512" y="50109"/>
                </a:lnTo>
                <a:lnTo>
                  <a:pt x="27041" y="57536"/>
                </a:lnTo>
                <a:lnTo>
                  <a:pt x="33268" y="65027"/>
                </a:lnTo>
                <a:lnTo>
                  <a:pt x="41228" y="72562"/>
                </a:lnTo>
                <a:lnTo>
                  <a:pt x="50346" y="80125"/>
                </a:lnTo>
                <a:lnTo>
                  <a:pt x="60234" y="87707"/>
                </a:lnTo>
                <a:lnTo>
                  <a:pt x="68096" y="95301"/>
                </a:lnTo>
                <a:lnTo>
                  <a:pt x="74608" y="102904"/>
                </a:lnTo>
                <a:lnTo>
                  <a:pt x="80218" y="110513"/>
                </a:lnTo>
                <a:lnTo>
                  <a:pt x="85229" y="116855"/>
                </a:lnTo>
                <a:lnTo>
                  <a:pt x="89839" y="122354"/>
                </a:lnTo>
                <a:lnTo>
                  <a:pt x="94183" y="127289"/>
                </a:lnTo>
                <a:lnTo>
                  <a:pt x="99619" y="131850"/>
                </a:lnTo>
                <a:lnTo>
                  <a:pt x="105783" y="136160"/>
                </a:lnTo>
                <a:lnTo>
                  <a:pt x="112432" y="140303"/>
                </a:lnTo>
                <a:lnTo>
                  <a:pt x="118135" y="144336"/>
                </a:lnTo>
                <a:lnTo>
                  <a:pt x="123206" y="148294"/>
                </a:lnTo>
                <a:lnTo>
                  <a:pt x="127858" y="152203"/>
                </a:lnTo>
                <a:lnTo>
                  <a:pt x="133498" y="156079"/>
                </a:lnTo>
                <a:lnTo>
                  <a:pt x="139800" y="159933"/>
                </a:lnTo>
                <a:lnTo>
                  <a:pt x="146539" y="163772"/>
                </a:lnTo>
                <a:lnTo>
                  <a:pt x="152303" y="167601"/>
                </a:lnTo>
                <a:lnTo>
                  <a:pt x="157416" y="171424"/>
                </a:lnTo>
                <a:lnTo>
                  <a:pt x="162094" y="175243"/>
                </a:lnTo>
                <a:lnTo>
                  <a:pt x="192949" y="198821"/>
                </a:lnTo>
                <a:lnTo>
                  <a:pt x="202293" y="204937"/>
                </a:lnTo>
                <a:lnTo>
                  <a:pt x="209792" y="209015"/>
                </a:lnTo>
                <a:lnTo>
                  <a:pt x="216062" y="211734"/>
                </a:lnTo>
                <a:lnTo>
                  <a:pt x="221511" y="214816"/>
                </a:lnTo>
                <a:lnTo>
                  <a:pt x="226415" y="218141"/>
                </a:lnTo>
                <a:lnTo>
                  <a:pt x="230954" y="221628"/>
                </a:lnTo>
                <a:lnTo>
                  <a:pt x="239383" y="225501"/>
                </a:lnTo>
                <a:lnTo>
                  <a:pt x="243409" y="226534"/>
                </a:lnTo>
                <a:lnTo>
                  <a:pt x="251269" y="231069"/>
                </a:lnTo>
                <a:lnTo>
                  <a:pt x="260595" y="238260"/>
                </a:lnTo>
                <a:lnTo>
                  <a:pt x="265257" y="239244"/>
                </a:lnTo>
                <a:lnTo>
                  <a:pt x="27432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2"/>
          <p:cNvSpPr/>
          <p:nvPr/>
        </p:nvSpPr>
        <p:spPr>
          <a:xfrm>
            <a:off x="6080759" y="2503169"/>
            <a:ext cx="251462" cy="354332"/>
          </a:xfrm>
          <a:custGeom>
            <a:avLst/>
            <a:gdLst/>
            <a:ahLst/>
            <a:cxnLst/>
            <a:rect l="0" t="0" r="0" b="0"/>
            <a:pathLst>
              <a:path w="251462" h="354332">
                <a:moveTo>
                  <a:pt x="251461" y="0"/>
                </a:moveTo>
                <a:lnTo>
                  <a:pt x="219643" y="47727"/>
                </a:lnTo>
                <a:lnTo>
                  <a:pt x="213739" y="57218"/>
                </a:lnTo>
                <a:lnTo>
                  <a:pt x="208532" y="66086"/>
                </a:lnTo>
                <a:lnTo>
                  <a:pt x="203792" y="74537"/>
                </a:lnTo>
                <a:lnTo>
                  <a:pt x="195138" y="90701"/>
                </a:lnTo>
                <a:lnTo>
                  <a:pt x="179234" y="121775"/>
                </a:lnTo>
                <a:lnTo>
                  <a:pt x="174099" y="129443"/>
                </a:lnTo>
                <a:lnTo>
                  <a:pt x="168137" y="137096"/>
                </a:lnTo>
                <a:lnTo>
                  <a:pt x="161621" y="144737"/>
                </a:lnTo>
                <a:lnTo>
                  <a:pt x="156007" y="152372"/>
                </a:lnTo>
                <a:lnTo>
                  <a:pt x="150995" y="160001"/>
                </a:lnTo>
                <a:lnTo>
                  <a:pt x="146384" y="167628"/>
                </a:lnTo>
                <a:lnTo>
                  <a:pt x="139500" y="177792"/>
                </a:lnTo>
                <a:lnTo>
                  <a:pt x="121690" y="202632"/>
                </a:lnTo>
                <a:lnTo>
                  <a:pt x="114147" y="213828"/>
                </a:lnTo>
                <a:lnTo>
                  <a:pt x="107848" y="223832"/>
                </a:lnTo>
                <a:lnTo>
                  <a:pt x="102379" y="233042"/>
                </a:lnTo>
                <a:lnTo>
                  <a:pt x="97463" y="240451"/>
                </a:lnTo>
                <a:lnTo>
                  <a:pt x="92915" y="246661"/>
                </a:lnTo>
                <a:lnTo>
                  <a:pt x="88614" y="252071"/>
                </a:lnTo>
                <a:lnTo>
                  <a:pt x="83206" y="259487"/>
                </a:lnTo>
                <a:lnTo>
                  <a:pt x="70424" y="277888"/>
                </a:lnTo>
                <a:lnTo>
                  <a:pt x="60920" y="289399"/>
                </a:lnTo>
                <a:lnTo>
                  <a:pt x="49503" y="302153"/>
                </a:lnTo>
                <a:lnTo>
                  <a:pt x="36812" y="315735"/>
                </a:lnTo>
                <a:lnTo>
                  <a:pt x="28351" y="326061"/>
                </a:lnTo>
                <a:lnTo>
                  <a:pt x="22711" y="334214"/>
                </a:lnTo>
                <a:lnTo>
                  <a:pt x="18951" y="340919"/>
                </a:lnTo>
                <a:lnTo>
                  <a:pt x="15174" y="345390"/>
                </a:lnTo>
                <a:lnTo>
                  <a:pt x="11386" y="348370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3"/>
          <p:cNvSpPr/>
          <p:nvPr/>
        </p:nvSpPr>
        <p:spPr>
          <a:xfrm>
            <a:off x="3634740" y="3154866"/>
            <a:ext cx="422911" cy="353958"/>
          </a:xfrm>
          <a:custGeom>
            <a:avLst/>
            <a:gdLst/>
            <a:ahLst/>
            <a:cxnLst/>
            <a:rect l="0" t="0" r="0" b="0"/>
            <a:pathLst>
              <a:path w="422911" h="353958">
                <a:moveTo>
                  <a:pt x="0" y="102684"/>
                </a:moveTo>
                <a:lnTo>
                  <a:pt x="6068" y="90548"/>
                </a:lnTo>
                <a:lnTo>
                  <a:pt x="9125" y="86973"/>
                </a:lnTo>
                <a:lnTo>
                  <a:pt x="12433" y="84590"/>
                </a:lnTo>
                <a:lnTo>
                  <a:pt x="15909" y="83001"/>
                </a:lnTo>
                <a:lnTo>
                  <a:pt x="20765" y="78132"/>
                </a:lnTo>
                <a:lnTo>
                  <a:pt x="26544" y="71076"/>
                </a:lnTo>
                <a:lnTo>
                  <a:pt x="32936" y="62562"/>
                </a:lnTo>
                <a:lnTo>
                  <a:pt x="41007" y="55616"/>
                </a:lnTo>
                <a:lnTo>
                  <a:pt x="50198" y="49715"/>
                </a:lnTo>
                <a:lnTo>
                  <a:pt x="60135" y="44511"/>
                </a:lnTo>
                <a:lnTo>
                  <a:pt x="68030" y="39772"/>
                </a:lnTo>
                <a:lnTo>
                  <a:pt x="80189" y="31119"/>
                </a:lnTo>
                <a:lnTo>
                  <a:pt x="86479" y="28304"/>
                </a:lnTo>
                <a:lnTo>
                  <a:pt x="93213" y="26427"/>
                </a:lnTo>
                <a:lnTo>
                  <a:pt x="100242" y="25176"/>
                </a:lnTo>
                <a:lnTo>
                  <a:pt x="111438" y="20399"/>
                </a:lnTo>
                <a:lnTo>
                  <a:pt x="116202" y="17347"/>
                </a:lnTo>
                <a:lnTo>
                  <a:pt x="124458" y="14043"/>
                </a:lnTo>
                <a:lnTo>
                  <a:pt x="135042" y="10570"/>
                </a:lnTo>
                <a:lnTo>
                  <a:pt x="147178" y="6984"/>
                </a:lnTo>
                <a:lnTo>
                  <a:pt x="159078" y="4594"/>
                </a:lnTo>
                <a:lnTo>
                  <a:pt x="170822" y="3001"/>
                </a:lnTo>
                <a:lnTo>
                  <a:pt x="182461" y="1938"/>
                </a:lnTo>
                <a:lnTo>
                  <a:pt x="194030" y="1230"/>
                </a:lnTo>
                <a:lnTo>
                  <a:pt x="217046" y="443"/>
                </a:lnTo>
                <a:lnTo>
                  <a:pt x="239287" y="0"/>
                </a:lnTo>
                <a:lnTo>
                  <a:pt x="244615" y="1208"/>
                </a:lnTo>
                <a:lnTo>
                  <a:pt x="253921" y="5936"/>
                </a:lnTo>
                <a:lnTo>
                  <a:pt x="256910" y="8975"/>
                </a:lnTo>
                <a:lnTo>
                  <a:pt x="258904" y="12271"/>
                </a:lnTo>
                <a:lnTo>
                  <a:pt x="260232" y="15739"/>
                </a:lnTo>
                <a:lnTo>
                  <a:pt x="265095" y="22978"/>
                </a:lnTo>
                <a:lnTo>
                  <a:pt x="271490" y="30429"/>
                </a:lnTo>
                <a:lnTo>
                  <a:pt x="278565" y="37973"/>
                </a:lnTo>
                <a:lnTo>
                  <a:pt x="280960" y="43033"/>
                </a:lnTo>
                <a:lnTo>
                  <a:pt x="282556" y="48947"/>
                </a:lnTo>
                <a:lnTo>
                  <a:pt x="283621" y="55429"/>
                </a:lnTo>
                <a:lnTo>
                  <a:pt x="284804" y="66018"/>
                </a:lnTo>
                <a:lnTo>
                  <a:pt x="285119" y="70620"/>
                </a:lnTo>
                <a:lnTo>
                  <a:pt x="284059" y="76228"/>
                </a:lnTo>
                <a:lnTo>
                  <a:pt x="282083" y="82506"/>
                </a:lnTo>
                <a:lnTo>
                  <a:pt x="279495" y="89232"/>
                </a:lnTo>
                <a:lnTo>
                  <a:pt x="276499" y="98796"/>
                </a:lnTo>
                <a:lnTo>
                  <a:pt x="269785" y="122969"/>
                </a:lnTo>
                <a:lnTo>
                  <a:pt x="263677" y="136527"/>
                </a:lnTo>
                <a:lnTo>
                  <a:pt x="255794" y="150646"/>
                </a:lnTo>
                <a:lnTo>
                  <a:pt x="246730" y="165138"/>
                </a:lnTo>
                <a:lnTo>
                  <a:pt x="239416" y="177340"/>
                </a:lnTo>
                <a:lnTo>
                  <a:pt x="233271" y="188015"/>
                </a:lnTo>
                <a:lnTo>
                  <a:pt x="227904" y="197671"/>
                </a:lnTo>
                <a:lnTo>
                  <a:pt x="202147" y="241600"/>
                </a:lnTo>
                <a:lnTo>
                  <a:pt x="194454" y="253715"/>
                </a:lnTo>
                <a:lnTo>
                  <a:pt x="188056" y="263061"/>
                </a:lnTo>
                <a:lnTo>
                  <a:pt x="182521" y="270562"/>
                </a:lnTo>
                <a:lnTo>
                  <a:pt x="177560" y="278102"/>
                </a:lnTo>
                <a:lnTo>
                  <a:pt x="172983" y="285670"/>
                </a:lnTo>
                <a:lnTo>
                  <a:pt x="168662" y="293254"/>
                </a:lnTo>
                <a:lnTo>
                  <a:pt x="163241" y="302121"/>
                </a:lnTo>
                <a:lnTo>
                  <a:pt x="150445" y="322132"/>
                </a:lnTo>
                <a:lnTo>
                  <a:pt x="144746" y="328993"/>
                </a:lnTo>
                <a:lnTo>
                  <a:pt x="139677" y="333566"/>
                </a:lnTo>
                <a:lnTo>
                  <a:pt x="129389" y="339918"/>
                </a:lnTo>
                <a:lnTo>
                  <a:pt x="116349" y="346974"/>
                </a:lnTo>
                <a:lnTo>
                  <a:pt x="105474" y="350957"/>
                </a:lnTo>
                <a:lnTo>
                  <a:pt x="92261" y="353957"/>
                </a:lnTo>
                <a:lnTo>
                  <a:pt x="85615" y="348020"/>
                </a:lnTo>
                <a:lnTo>
                  <a:pt x="83747" y="344982"/>
                </a:lnTo>
                <a:lnTo>
                  <a:pt x="81671" y="338218"/>
                </a:lnTo>
                <a:lnTo>
                  <a:pt x="80747" y="327592"/>
                </a:lnTo>
                <a:lnTo>
                  <a:pt x="80502" y="321203"/>
                </a:lnTo>
                <a:lnTo>
                  <a:pt x="81608" y="314403"/>
                </a:lnTo>
                <a:lnTo>
                  <a:pt x="83615" y="307330"/>
                </a:lnTo>
                <a:lnTo>
                  <a:pt x="86223" y="300075"/>
                </a:lnTo>
                <a:lnTo>
                  <a:pt x="89232" y="292697"/>
                </a:lnTo>
                <a:lnTo>
                  <a:pt x="92508" y="285239"/>
                </a:lnTo>
                <a:lnTo>
                  <a:pt x="99534" y="270179"/>
                </a:lnTo>
                <a:lnTo>
                  <a:pt x="106891" y="255019"/>
                </a:lnTo>
                <a:lnTo>
                  <a:pt x="110630" y="248691"/>
                </a:lnTo>
                <a:lnTo>
                  <a:pt x="118172" y="238273"/>
                </a:lnTo>
                <a:lnTo>
                  <a:pt x="123231" y="232446"/>
                </a:lnTo>
                <a:lnTo>
                  <a:pt x="129144" y="226022"/>
                </a:lnTo>
                <a:lnTo>
                  <a:pt x="146215" y="208232"/>
                </a:lnTo>
                <a:lnTo>
                  <a:pt x="156424" y="199124"/>
                </a:lnTo>
                <a:lnTo>
                  <a:pt x="169428" y="190842"/>
                </a:lnTo>
                <a:lnTo>
                  <a:pt x="176452" y="186856"/>
                </a:lnTo>
                <a:lnTo>
                  <a:pt x="191029" y="179040"/>
                </a:lnTo>
                <a:lnTo>
                  <a:pt x="202588" y="174720"/>
                </a:lnTo>
                <a:lnTo>
                  <a:pt x="213229" y="172800"/>
                </a:lnTo>
                <a:lnTo>
                  <a:pt x="226425" y="171946"/>
                </a:lnTo>
                <a:lnTo>
                  <a:pt x="240756" y="171567"/>
                </a:lnTo>
                <a:lnTo>
                  <a:pt x="248134" y="171466"/>
                </a:lnTo>
                <a:lnTo>
                  <a:pt x="254323" y="172668"/>
                </a:lnTo>
                <a:lnTo>
                  <a:pt x="264585" y="177391"/>
                </a:lnTo>
                <a:lnTo>
                  <a:pt x="283571" y="187190"/>
                </a:lnTo>
                <a:lnTo>
                  <a:pt x="294518" y="191042"/>
                </a:lnTo>
                <a:lnTo>
                  <a:pt x="304886" y="194024"/>
                </a:lnTo>
                <a:lnTo>
                  <a:pt x="317962" y="199582"/>
                </a:lnTo>
                <a:lnTo>
                  <a:pt x="328853" y="206286"/>
                </a:lnTo>
                <a:lnTo>
                  <a:pt x="337926" y="213499"/>
                </a:lnTo>
                <a:lnTo>
                  <a:pt x="346193" y="220938"/>
                </a:lnTo>
                <a:lnTo>
                  <a:pt x="350175" y="223430"/>
                </a:lnTo>
                <a:lnTo>
                  <a:pt x="361848" y="228207"/>
                </a:lnTo>
                <a:lnTo>
                  <a:pt x="373349" y="237101"/>
                </a:lnTo>
                <a:lnTo>
                  <a:pt x="384801" y="247780"/>
                </a:lnTo>
                <a:lnTo>
                  <a:pt x="392425" y="255224"/>
                </a:lnTo>
                <a:lnTo>
                  <a:pt x="394967" y="258987"/>
                </a:lnTo>
                <a:lnTo>
                  <a:pt x="396661" y="262766"/>
                </a:lnTo>
                <a:lnTo>
                  <a:pt x="422910" y="2969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4"/>
          <p:cNvSpPr/>
          <p:nvPr/>
        </p:nvSpPr>
        <p:spPr>
          <a:xfrm>
            <a:off x="4229100" y="3086100"/>
            <a:ext cx="125730" cy="434340"/>
          </a:xfrm>
          <a:custGeom>
            <a:avLst/>
            <a:gdLst/>
            <a:ahLst/>
            <a:cxnLst/>
            <a:rect l="0" t="0" r="0" b="0"/>
            <a:pathLst>
              <a:path w="125730" h="434340">
                <a:moveTo>
                  <a:pt x="0" y="0"/>
                </a:moveTo>
                <a:lnTo>
                  <a:pt x="25750" y="25750"/>
                </a:lnTo>
                <a:lnTo>
                  <a:pt x="29866" y="31136"/>
                </a:lnTo>
                <a:lnTo>
                  <a:pt x="33881" y="37267"/>
                </a:lnTo>
                <a:lnTo>
                  <a:pt x="37827" y="43895"/>
                </a:lnTo>
                <a:lnTo>
                  <a:pt x="42998" y="54663"/>
                </a:lnTo>
                <a:lnTo>
                  <a:pt x="48985" y="68192"/>
                </a:lnTo>
                <a:lnTo>
                  <a:pt x="55517" y="83561"/>
                </a:lnTo>
                <a:lnTo>
                  <a:pt x="61141" y="97617"/>
                </a:lnTo>
                <a:lnTo>
                  <a:pt x="70777" y="123395"/>
                </a:lnTo>
                <a:lnTo>
                  <a:pt x="73854" y="134333"/>
                </a:lnTo>
                <a:lnTo>
                  <a:pt x="75906" y="144165"/>
                </a:lnTo>
                <a:lnTo>
                  <a:pt x="77274" y="153260"/>
                </a:lnTo>
                <a:lnTo>
                  <a:pt x="85567" y="193845"/>
                </a:lnTo>
                <a:lnTo>
                  <a:pt x="91335" y="220670"/>
                </a:lnTo>
                <a:lnTo>
                  <a:pt x="104516" y="294502"/>
                </a:lnTo>
                <a:lnTo>
                  <a:pt x="116301" y="367109"/>
                </a:lnTo>
                <a:lnTo>
                  <a:pt x="125729" y="4343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5"/>
          <p:cNvSpPr/>
          <p:nvPr/>
        </p:nvSpPr>
        <p:spPr>
          <a:xfrm>
            <a:off x="4663440" y="3212384"/>
            <a:ext cx="262890" cy="56596"/>
          </a:xfrm>
          <a:custGeom>
            <a:avLst/>
            <a:gdLst/>
            <a:ahLst/>
            <a:cxnLst/>
            <a:rect l="0" t="0" r="0" b="0"/>
            <a:pathLst>
              <a:path w="262890" h="56596">
                <a:moveTo>
                  <a:pt x="0" y="56595"/>
                </a:moveTo>
                <a:lnTo>
                  <a:pt x="12135" y="50528"/>
                </a:lnTo>
                <a:lnTo>
                  <a:pt x="16980" y="47470"/>
                </a:lnTo>
                <a:lnTo>
                  <a:pt x="21480" y="44162"/>
                </a:lnTo>
                <a:lnTo>
                  <a:pt x="25750" y="40687"/>
                </a:lnTo>
                <a:lnTo>
                  <a:pt x="31136" y="38369"/>
                </a:lnTo>
                <a:lnTo>
                  <a:pt x="37267" y="36825"/>
                </a:lnTo>
                <a:lnTo>
                  <a:pt x="43895" y="35795"/>
                </a:lnTo>
                <a:lnTo>
                  <a:pt x="50853" y="35108"/>
                </a:lnTo>
                <a:lnTo>
                  <a:pt x="58032" y="34651"/>
                </a:lnTo>
                <a:lnTo>
                  <a:pt x="65358" y="34345"/>
                </a:lnTo>
                <a:lnTo>
                  <a:pt x="79132" y="31602"/>
                </a:lnTo>
                <a:lnTo>
                  <a:pt x="97204" y="27233"/>
                </a:lnTo>
                <a:lnTo>
                  <a:pt x="118143" y="21780"/>
                </a:lnTo>
                <a:lnTo>
                  <a:pt x="134642" y="18145"/>
                </a:lnTo>
                <a:lnTo>
                  <a:pt x="148181" y="15722"/>
                </a:lnTo>
                <a:lnTo>
                  <a:pt x="159747" y="14107"/>
                </a:lnTo>
                <a:lnTo>
                  <a:pt x="169998" y="11760"/>
                </a:lnTo>
                <a:lnTo>
                  <a:pt x="179372" y="8925"/>
                </a:lnTo>
                <a:lnTo>
                  <a:pt x="188161" y="5765"/>
                </a:lnTo>
                <a:lnTo>
                  <a:pt x="197831" y="3658"/>
                </a:lnTo>
                <a:lnTo>
                  <a:pt x="208087" y="2254"/>
                </a:lnTo>
                <a:lnTo>
                  <a:pt x="227103" y="694"/>
                </a:lnTo>
                <a:lnTo>
                  <a:pt x="239788" y="0"/>
                </a:lnTo>
                <a:lnTo>
                  <a:pt x="243679" y="1085"/>
                </a:lnTo>
                <a:lnTo>
                  <a:pt x="246272" y="3079"/>
                </a:lnTo>
                <a:lnTo>
                  <a:pt x="262889" y="10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6"/>
          <p:cNvSpPr/>
          <p:nvPr/>
        </p:nvSpPr>
        <p:spPr>
          <a:xfrm>
            <a:off x="4754879" y="3280409"/>
            <a:ext cx="285751" cy="75167"/>
          </a:xfrm>
          <a:custGeom>
            <a:avLst/>
            <a:gdLst/>
            <a:ahLst/>
            <a:cxnLst/>
            <a:rect l="0" t="0" r="0" b="0"/>
            <a:pathLst>
              <a:path w="285751" h="75167">
                <a:moveTo>
                  <a:pt x="0" y="68580"/>
                </a:moveTo>
                <a:lnTo>
                  <a:pt x="12136" y="74649"/>
                </a:lnTo>
                <a:lnTo>
                  <a:pt x="18251" y="75166"/>
                </a:lnTo>
                <a:lnTo>
                  <a:pt x="24868" y="74241"/>
                </a:lnTo>
                <a:lnTo>
                  <a:pt x="31818" y="72354"/>
                </a:lnTo>
                <a:lnTo>
                  <a:pt x="37723" y="69826"/>
                </a:lnTo>
                <a:lnTo>
                  <a:pt x="42928" y="66871"/>
                </a:lnTo>
                <a:lnTo>
                  <a:pt x="47669" y="63631"/>
                </a:lnTo>
                <a:lnTo>
                  <a:pt x="53370" y="61471"/>
                </a:lnTo>
                <a:lnTo>
                  <a:pt x="59710" y="60030"/>
                </a:lnTo>
                <a:lnTo>
                  <a:pt x="66477" y="59071"/>
                </a:lnTo>
                <a:lnTo>
                  <a:pt x="73528" y="57160"/>
                </a:lnTo>
                <a:lnTo>
                  <a:pt x="80769" y="54617"/>
                </a:lnTo>
                <a:lnTo>
                  <a:pt x="128844" y="35342"/>
                </a:lnTo>
                <a:lnTo>
                  <a:pt x="145586" y="29912"/>
                </a:lnTo>
                <a:lnTo>
                  <a:pt x="163097" y="25021"/>
                </a:lnTo>
                <a:lnTo>
                  <a:pt x="181122" y="20491"/>
                </a:lnTo>
                <a:lnTo>
                  <a:pt x="195678" y="16201"/>
                </a:lnTo>
                <a:lnTo>
                  <a:pt x="207922" y="12071"/>
                </a:lnTo>
                <a:lnTo>
                  <a:pt x="218625" y="8047"/>
                </a:lnTo>
                <a:lnTo>
                  <a:pt x="228300" y="5365"/>
                </a:lnTo>
                <a:lnTo>
                  <a:pt x="237291" y="3577"/>
                </a:lnTo>
                <a:lnTo>
                  <a:pt x="245824" y="2385"/>
                </a:lnTo>
                <a:lnTo>
                  <a:pt x="254052" y="1590"/>
                </a:lnTo>
                <a:lnTo>
                  <a:pt x="262079" y="1060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7"/>
          <p:cNvSpPr/>
          <p:nvPr/>
        </p:nvSpPr>
        <p:spPr>
          <a:xfrm>
            <a:off x="5383529" y="3031202"/>
            <a:ext cx="274322" cy="328503"/>
          </a:xfrm>
          <a:custGeom>
            <a:avLst/>
            <a:gdLst/>
            <a:ahLst/>
            <a:cxnLst/>
            <a:rect l="0" t="0" r="0" b="0"/>
            <a:pathLst>
              <a:path w="274322" h="328503">
                <a:moveTo>
                  <a:pt x="0" y="54898"/>
                </a:moveTo>
                <a:lnTo>
                  <a:pt x="12136" y="48830"/>
                </a:lnTo>
                <a:lnTo>
                  <a:pt x="16981" y="45772"/>
                </a:lnTo>
                <a:lnTo>
                  <a:pt x="21481" y="42464"/>
                </a:lnTo>
                <a:lnTo>
                  <a:pt x="25751" y="38989"/>
                </a:lnTo>
                <a:lnTo>
                  <a:pt x="32407" y="35401"/>
                </a:lnTo>
                <a:lnTo>
                  <a:pt x="40655" y="31740"/>
                </a:lnTo>
                <a:lnTo>
                  <a:pt x="49964" y="28029"/>
                </a:lnTo>
                <a:lnTo>
                  <a:pt x="70466" y="20520"/>
                </a:lnTo>
                <a:lnTo>
                  <a:pt x="81268" y="16739"/>
                </a:lnTo>
                <a:lnTo>
                  <a:pt x="91009" y="12949"/>
                </a:lnTo>
                <a:lnTo>
                  <a:pt x="100043" y="9151"/>
                </a:lnTo>
                <a:lnTo>
                  <a:pt x="108605" y="5350"/>
                </a:lnTo>
                <a:lnTo>
                  <a:pt x="116854" y="2816"/>
                </a:lnTo>
                <a:lnTo>
                  <a:pt x="124893" y="1126"/>
                </a:lnTo>
                <a:lnTo>
                  <a:pt x="132792" y="0"/>
                </a:lnTo>
                <a:lnTo>
                  <a:pt x="140598" y="519"/>
                </a:lnTo>
                <a:lnTo>
                  <a:pt x="148343" y="2135"/>
                </a:lnTo>
                <a:lnTo>
                  <a:pt x="156045" y="4483"/>
                </a:lnTo>
                <a:lnTo>
                  <a:pt x="162450" y="6048"/>
                </a:lnTo>
                <a:lnTo>
                  <a:pt x="167991" y="7091"/>
                </a:lnTo>
                <a:lnTo>
                  <a:pt x="172953" y="7787"/>
                </a:lnTo>
                <a:lnTo>
                  <a:pt x="178802" y="9520"/>
                </a:lnTo>
                <a:lnTo>
                  <a:pt x="185242" y="11946"/>
                </a:lnTo>
                <a:lnTo>
                  <a:pt x="192075" y="14833"/>
                </a:lnTo>
                <a:lnTo>
                  <a:pt x="197900" y="18028"/>
                </a:lnTo>
                <a:lnTo>
                  <a:pt x="203054" y="21428"/>
                </a:lnTo>
                <a:lnTo>
                  <a:pt x="207759" y="24964"/>
                </a:lnTo>
                <a:lnTo>
                  <a:pt x="212167" y="29862"/>
                </a:lnTo>
                <a:lnTo>
                  <a:pt x="216374" y="35667"/>
                </a:lnTo>
                <a:lnTo>
                  <a:pt x="220450" y="42077"/>
                </a:lnTo>
                <a:lnTo>
                  <a:pt x="224437" y="48891"/>
                </a:lnTo>
                <a:lnTo>
                  <a:pt x="228365" y="55973"/>
                </a:lnTo>
                <a:lnTo>
                  <a:pt x="232253" y="63234"/>
                </a:lnTo>
                <a:lnTo>
                  <a:pt x="234846" y="70615"/>
                </a:lnTo>
                <a:lnTo>
                  <a:pt x="236574" y="78076"/>
                </a:lnTo>
                <a:lnTo>
                  <a:pt x="237726" y="85590"/>
                </a:lnTo>
                <a:lnTo>
                  <a:pt x="238494" y="93139"/>
                </a:lnTo>
                <a:lnTo>
                  <a:pt x="239006" y="100712"/>
                </a:lnTo>
                <a:lnTo>
                  <a:pt x="239348" y="108300"/>
                </a:lnTo>
                <a:lnTo>
                  <a:pt x="238306" y="117169"/>
                </a:lnTo>
                <a:lnTo>
                  <a:pt x="236341" y="126892"/>
                </a:lnTo>
                <a:lnTo>
                  <a:pt x="233761" y="137184"/>
                </a:lnTo>
                <a:lnTo>
                  <a:pt x="230771" y="146585"/>
                </a:lnTo>
                <a:lnTo>
                  <a:pt x="227507" y="155393"/>
                </a:lnTo>
                <a:lnTo>
                  <a:pt x="224062" y="163804"/>
                </a:lnTo>
                <a:lnTo>
                  <a:pt x="220495" y="171952"/>
                </a:lnTo>
                <a:lnTo>
                  <a:pt x="213145" y="187779"/>
                </a:lnTo>
                <a:lnTo>
                  <a:pt x="208137" y="195555"/>
                </a:lnTo>
                <a:lnTo>
                  <a:pt x="202258" y="203279"/>
                </a:lnTo>
                <a:lnTo>
                  <a:pt x="195799" y="210968"/>
                </a:lnTo>
                <a:lnTo>
                  <a:pt x="190223" y="218635"/>
                </a:lnTo>
                <a:lnTo>
                  <a:pt x="185235" y="226285"/>
                </a:lnTo>
                <a:lnTo>
                  <a:pt x="180641" y="233926"/>
                </a:lnTo>
                <a:lnTo>
                  <a:pt x="175037" y="241560"/>
                </a:lnTo>
                <a:lnTo>
                  <a:pt x="168761" y="249189"/>
                </a:lnTo>
                <a:lnTo>
                  <a:pt x="156285" y="263169"/>
                </a:lnTo>
                <a:lnTo>
                  <a:pt x="146507" y="273616"/>
                </a:lnTo>
                <a:lnTo>
                  <a:pt x="127795" y="292705"/>
                </a:lnTo>
                <a:lnTo>
                  <a:pt x="119486" y="298526"/>
                </a:lnTo>
                <a:lnTo>
                  <a:pt x="110138" y="303677"/>
                </a:lnTo>
                <a:lnTo>
                  <a:pt x="100095" y="308380"/>
                </a:lnTo>
                <a:lnTo>
                  <a:pt x="92130" y="312786"/>
                </a:lnTo>
                <a:lnTo>
                  <a:pt x="85550" y="316993"/>
                </a:lnTo>
                <a:lnTo>
                  <a:pt x="79894" y="321068"/>
                </a:lnTo>
                <a:lnTo>
                  <a:pt x="74853" y="323784"/>
                </a:lnTo>
                <a:lnTo>
                  <a:pt x="70222" y="325595"/>
                </a:lnTo>
                <a:lnTo>
                  <a:pt x="61690" y="327608"/>
                </a:lnTo>
                <a:lnTo>
                  <a:pt x="53665" y="328502"/>
                </a:lnTo>
                <a:lnTo>
                  <a:pt x="49747" y="327470"/>
                </a:lnTo>
                <a:lnTo>
                  <a:pt x="42006" y="322938"/>
                </a:lnTo>
                <a:lnTo>
                  <a:pt x="34333" y="320076"/>
                </a:lnTo>
                <a:lnTo>
                  <a:pt x="30509" y="319314"/>
                </a:lnTo>
                <a:lnTo>
                  <a:pt x="22873" y="315079"/>
                </a:lnTo>
                <a:lnTo>
                  <a:pt x="19059" y="312172"/>
                </a:lnTo>
                <a:lnTo>
                  <a:pt x="16516" y="308964"/>
                </a:lnTo>
                <a:lnTo>
                  <a:pt x="14821" y="305555"/>
                </a:lnTo>
                <a:lnTo>
                  <a:pt x="12938" y="298381"/>
                </a:lnTo>
                <a:lnTo>
                  <a:pt x="12100" y="290959"/>
                </a:lnTo>
                <a:lnTo>
                  <a:pt x="13147" y="284662"/>
                </a:lnTo>
                <a:lnTo>
                  <a:pt x="15115" y="276654"/>
                </a:lnTo>
                <a:lnTo>
                  <a:pt x="17697" y="267505"/>
                </a:lnTo>
                <a:lnTo>
                  <a:pt x="20688" y="260136"/>
                </a:lnTo>
                <a:lnTo>
                  <a:pt x="23952" y="253953"/>
                </a:lnTo>
                <a:lnTo>
                  <a:pt x="32248" y="240973"/>
                </a:lnTo>
                <a:lnTo>
                  <a:pt x="40156" y="235811"/>
                </a:lnTo>
                <a:lnTo>
                  <a:pt x="45821" y="232656"/>
                </a:lnTo>
                <a:lnTo>
                  <a:pt x="50867" y="230553"/>
                </a:lnTo>
                <a:lnTo>
                  <a:pt x="55502" y="229152"/>
                </a:lnTo>
                <a:lnTo>
                  <a:pt x="59861" y="228217"/>
                </a:lnTo>
                <a:lnTo>
                  <a:pt x="66578" y="227594"/>
                </a:lnTo>
                <a:lnTo>
                  <a:pt x="74866" y="227178"/>
                </a:lnTo>
                <a:lnTo>
                  <a:pt x="92964" y="226717"/>
                </a:lnTo>
                <a:lnTo>
                  <a:pt x="109474" y="226512"/>
                </a:lnTo>
                <a:lnTo>
                  <a:pt x="116163" y="227727"/>
                </a:lnTo>
                <a:lnTo>
                  <a:pt x="121892" y="229807"/>
                </a:lnTo>
                <a:lnTo>
                  <a:pt x="146280" y="242271"/>
                </a:lnTo>
                <a:lnTo>
                  <a:pt x="154670" y="245853"/>
                </a:lnTo>
                <a:lnTo>
                  <a:pt x="164074" y="249511"/>
                </a:lnTo>
                <a:lnTo>
                  <a:pt x="174153" y="253220"/>
                </a:lnTo>
                <a:lnTo>
                  <a:pt x="182142" y="256963"/>
                </a:lnTo>
                <a:lnTo>
                  <a:pt x="188738" y="260728"/>
                </a:lnTo>
                <a:lnTo>
                  <a:pt x="194406" y="264508"/>
                </a:lnTo>
                <a:lnTo>
                  <a:pt x="199454" y="267027"/>
                </a:lnTo>
                <a:lnTo>
                  <a:pt x="204090" y="268707"/>
                </a:lnTo>
                <a:lnTo>
                  <a:pt x="208450" y="269827"/>
                </a:lnTo>
                <a:lnTo>
                  <a:pt x="216681" y="274459"/>
                </a:lnTo>
                <a:lnTo>
                  <a:pt x="220654" y="277472"/>
                </a:lnTo>
                <a:lnTo>
                  <a:pt x="225843" y="282020"/>
                </a:lnTo>
                <a:lnTo>
                  <a:pt x="231842" y="287593"/>
                </a:lnTo>
                <a:lnTo>
                  <a:pt x="238382" y="293848"/>
                </a:lnTo>
                <a:lnTo>
                  <a:pt x="244011" y="298018"/>
                </a:lnTo>
                <a:lnTo>
                  <a:pt x="249034" y="300798"/>
                </a:lnTo>
                <a:lnTo>
                  <a:pt x="274321" y="3177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8"/>
          <p:cNvSpPr/>
          <p:nvPr/>
        </p:nvSpPr>
        <p:spPr>
          <a:xfrm>
            <a:off x="5760720" y="3108959"/>
            <a:ext cx="297181" cy="240031"/>
          </a:xfrm>
          <a:custGeom>
            <a:avLst/>
            <a:gdLst/>
            <a:ahLst/>
            <a:cxnLst/>
            <a:rect l="0" t="0" r="0" b="0"/>
            <a:pathLst>
              <a:path w="297181" h="240031">
                <a:moveTo>
                  <a:pt x="0" y="0"/>
                </a:moveTo>
                <a:lnTo>
                  <a:pt x="25750" y="25751"/>
                </a:lnTo>
                <a:lnTo>
                  <a:pt x="31136" y="33677"/>
                </a:lnTo>
                <a:lnTo>
                  <a:pt x="37267" y="44042"/>
                </a:lnTo>
                <a:lnTo>
                  <a:pt x="43895" y="56031"/>
                </a:lnTo>
                <a:lnTo>
                  <a:pt x="52123" y="67834"/>
                </a:lnTo>
                <a:lnTo>
                  <a:pt x="61419" y="79513"/>
                </a:lnTo>
                <a:lnTo>
                  <a:pt x="71425" y="91109"/>
                </a:lnTo>
                <a:lnTo>
                  <a:pt x="81907" y="102649"/>
                </a:lnTo>
                <a:lnTo>
                  <a:pt x="103713" y="125632"/>
                </a:lnTo>
                <a:lnTo>
                  <a:pt x="113592" y="134555"/>
                </a:lnTo>
                <a:lnTo>
                  <a:pt x="122718" y="141773"/>
                </a:lnTo>
                <a:lnTo>
                  <a:pt x="131342" y="147856"/>
                </a:lnTo>
                <a:lnTo>
                  <a:pt x="139631" y="153181"/>
                </a:lnTo>
                <a:lnTo>
                  <a:pt x="147697" y="158001"/>
                </a:lnTo>
                <a:lnTo>
                  <a:pt x="155614" y="162484"/>
                </a:lnTo>
                <a:lnTo>
                  <a:pt x="171185" y="170852"/>
                </a:lnTo>
                <a:lnTo>
                  <a:pt x="201878" y="186572"/>
                </a:lnTo>
                <a:lnTo>
                  <a:pt x="210785" y="191691"/>
                </a:lnTo>
                <a:lnTo>
                  <a:pt x="220533" y="197645"/>
                </a:lnTo>
                <a:lnTo>
                  <a:pt x="241524" y="211032"/>
                </a:lnTo>
                <a:lnTo>
                  <a:pt x="263554" y="225449"/>
                </a:lnTo>
                <a:lnTo>
                  <a:pt x="272222" y="230310"/>
                </a:lnTo>
                <a:lnTo>
                  <a:pt x="279271" y="233550"/>
                </a:lnTo>
                <a:lnTo>
                  <a:pt x="29718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9"/>
          <p:cNvSpPr/>
          <p:nvPr/>
        </p:nvSpPr>
        <p:spPr>
          <a:xfrm>
            <a:off x="5737859" y="3108959"/>
            <a:ext cx="297182" cy="320042"/>
          </a:xfrm>
          <a:custGeom>
            <a:avLst/>
            <a:gdLst/>
            <a:ahLst/>
            <a:cxnLst/>
            <a:rect l="0" t="0" r="0" b="0"/>
            <a:pathLst>
              <a:path w="297182" h="320042">
                <a:moveTo>
                  <a:pt x="297181" y="0"/>
                </a:moveTo>
                <a:lnTo>
                  <a:pt x="291113" y="18204"/>
                </a:lnTo>
                <a:lnTo>
                  <a:pt x="288056" y="26106"/>
                </a:lnTo>
                <a:lnTo>
                  <a:pt x="284747" y="33914"/>
                </a:lnTo>
                <a:lnTo>
                  <a:pt x="281272" y="41659"/>
                </a:lnTo>
                <a:lnTo>
                  <a:pt x="277685" y="48093"/>
                </a:lnTo>
                <a:lnTo>
                  <a:pt x="274023" y="53652"/>
                </a:lnTo>
                <a:lnTo>
                  <a:pt x="270313" y="58628"/>
                </a:lnTo>
                <a:lnTo>
                  <a:pt x="265299" y="64486"/>
                </a:lnTo>
                <a:lnTo>
                  <a:pt x="259416" y="70931"/>
                </a:lnTo>
                <a:lnTo>
                  <a:pt x="244837" y="86135"/>
                </a:lnTo>
                <a:lnTo>
                  <a:pt x="175671" y="155780"/>
                </a:lnTo>
                <a:lnTo>
                  <a:pt x="91844" y="233553"/>
                </a:lnTo>
                <a:lnTo>
                  <a:pt x="67580" y="254762"/>
                </a:lnTo>
                <a:lnTo>
                  <a:pt x="50133" y="268901"/>
                </a:lnTo>
                <a:lnTo>
                  <a:pt x="37233" y="278328"/>
                </a:lnTo>
                <a:lnTo>
                  <a:pt x="28632" y="285882"/>
                </a:lnTo>
                <a:lnTo>
                  <a:pt x="22898" y="292188"/>
                </a:lnTo>
                <a:lnTo>
                  <a:pt x="19076" y="297662"/>
                </a:lnTo>
                <a:lnTo>
                  <a:pt x="15257" y="301312"/>
                </a:lnTo>
                <a:lnTo>
                  <a:pt x="11442" y="303745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0"/>
          <p:cNvSpPr/>
          <p:nvPr/>
        </p:nvSpPr>
        <p:spPr>
          <a:xfrm>
            <a:off x="5509259" y="3440429"/>
            <a:ext cx="720092" cy="57151"/>
          </a:xfrm>
          <a:custGeom>
            <a:avLst/>
            <a:gdLst/>
            <a:ahLst/>
            <a:cxnLst/>
            <a:rect l="0" t="0" r="0" b="0"/>
            <a:pathLst>
              <a:path w="720092" h="57151">
                <a:moveTo>
                  <a:pt x="0" y="57150"/>
                </a:moveTo>
                <a:lnTo>
                  <a:pt x="99926" y="57150"/>
                </a:lnTo>
                <a:lnTo>
                  <a:pt x="119958" y="55880"/>
                </a:lnTo>
                <a:lnTo>
                  <a:pt x="140932" y="53764"/>
                </a:lnTo>
                <a:lnTo>
                  <a:pt x="162535" y="51083"/>
                </a:lnTo>
                <a:lnTo>
                  <a:pt x="223791" y="41330"/>
                </a:lnTo>
                <a:lnTo>
                  <a:pt x="259684" y="35173"/>
                </a:lnTo>
                <a:lnTo>
                  <a:pt x="288693" y="31069"/>
                </a:lnTo>
                <a:lnTo>
                  <a:pt x="313112" y="28333"/>
                </a:lnTo>
                <a:lnTo>
                  <a:pt x="334472" y="26508"/>
                </a:lnTo>
                <a:lnTo>
                  <a:pt x="357602" y="25293"/>
                </a:lnTo>
                <a:lnTo>
                  <a:pt x="407008" y="23941"/>
                </a:lnTo>
                <a:lnTo>
                  <a:pt x="500521" y="22955"/>
                </a:lnTo>
                <a:lnTo>
                  <a:pt x="512751" y="21654"/>
                </a:lnTo>
                <a:lnTo>
                  <a:pt x="524714" y="19516"/>
                </a:lnTo>
                <a:lnTo>
                  <a:pt x="536499" y="16821"/>
                </a:lnTo>
                <a:lnTo>
                  <a:pt x="554516" y="15024"/>
                </a:lnTo>
                <a:lnTo>
                  <a:pt x="576688" y="13826"/>
                </a:lnTo>
                <a:lnTo>
                  <a:pt x="648867" y="11904"/>
                </a:lnTo>
                <a:lnTo>
                  <a:pt x="662448" y="10476"/>
                </a:lnTo>
                <a:lnTo>
                  <a:pt x="676582" y="8254"/>
                </a:lnTo>
                <a:lnTo>
                  <a:pt x="7200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1"/>
          <p:cNvSpPr/>
          <p:nvPr/>
        </p:nvSpPr>
        <p:spPr>
          <a:xfrm>
            <a:off x="5657850" y="3648062"/>
            <a:ext cx="422910" cy="249568"/>
          </a:xfrm>
          <a:custGeom>
            <a:avLst/>
            <a:gdLst/>
            <a:ahLst/>
            <a:cxnLst/>
            <a:rect l="0" t="0" r="0" b="0"/>
            <a:pathLst>
              <a:path w="422910" h="249568">
                <a:moveTo>
                  <a:pt x="0" y="55258"/>
                </a:moveTo>
                <a:lnTo>
                  <a:pt x="12135" y="43122"/>
                </a:lnTo>
                <a:lnTo>
                  <a:pt x="18250" y="39547"/>
                </a:lnTo>
                <a:lnTo>
                  <a:pt x="24867" y="37164"/>
                </a:lnTo>
                <a:lnTo>
                  <a:pt x="31818" y="35575"/>
                </a:lnTo>
                <a:lnTo>
                  <a:pt x="41531" y="31976"/>
                </a:lnTo>
                <a:lnTo>
                  <a:pt x="53087" y="27036"/>
                </a:lnTo>
                <a:lnTo>
                  <a:pt x="65871" y="21203"/>
                </a:lnTo>
                <a:lnTo>
                  <a:pt x="79474" y="17315"/>
                </a:lnTo>
                <a:lnTo>
                  <a:pt x="93623" y="14722"/>
                </a:lnTo>
                <a:lnTo>
                  <a:pt x="108135" y="12994"/>
                </a:lnTo>
                <a:lnTo>
                  <a:pt x="120350" y="10572"/>
                </a:lnTo>
                <a:lnTo>
                  <a:pt x="131033" y="7687"/>
                </a:lnTo>
                <a:lnTo>
                  <a:pt x="140696" y="4494"/>
                </a:lnTo>
                <a:lnTo>
                  <a:pt x="153487" y="2365"/>
                </a:lnTo>
                <a:lnTo>
                  <a:pt x="168364" y="946"/>
                </a:lnTo>
                <a:lnTo>
                  <a:pt x="184633" y="0"/>
                </a:lnTo>
                <a:lnTo>
                  <a:pt x="199288" y="639"/>
                </a:lnTo>
                <a:lnTo>
                  <a:pt x="212869" y="2335"/>
                </a:lnTo>
                <a:lnTo>
                  <a:pt x="225732" y="4736"/>
                </a:lnTo>
                <a:lnTo>
                  <a:pt x="236848" y="6336"/>
                </a:lnTo>
                <a:lnTo>
                  <a:pt x="246799" y="7404"/>
                </a:lnTo>
                <a:lnTo>
                  <a:pt x="255973" y="8115"/>
                </a:lnTo>
                <a:lnTo>
                  <a:pt x="263358" y="9859"/>
                </a:lnTo>
                <a:lnTo>
                  <a:pt x="274952" y="15184"/>
                </a:lnTo>
                <a:lnTo>
                  <a:pt x="284337" y="21784"/>
                </a:lnTo>
                <a:lnTo>
                  <a:pt x="288618" y="25321"/>
                </a:lnTo>
                <a:lnTo>
                  <a:pt x="292742" y="30220"/>
                </a:lnTo>
                <a:lnTo>
                  <a:pt x="296761" y="36026"/>
                </a:lnTo>
                <a:lnTo>
                  <a:pt x="300710" y="42437"/>
                </a:lnTo>
                <a:lnTo>
                  <a:pt x="303344" y="47980"/>
                </a:lnTo>
                <a:lnTo>
                  <a:pt x="305099" y="52946"/>
                </a:lnTo>
                <a:lnTo>
                  <a:pt x="306269" y="57526"/>
                </a:lnTo>
                <a:lnTo>
                  <a:pt x="308319" y="61850"/>
                </a:lnTo>
                <a:lnTo>
                  <a:pt x="310956" y="66003"/>
                </a:lnTo>
                <a:lnTo>
                  <a:pt x="313984" y="70041"/>
                </a:lnTo>
                <a:lnTo>
                  <a:pt x="316002" y="75273"/>
                </a:lnTo>
                <a:lnTo>
                  <a:pt x="317348" y="81301"/>
                </a:lnTo>
                <a:lnTo>
                  <a:pt x="318245" y="87860"/>
                </a:lnTo>
                <a:lnTo>
                  <a:pt x="317574" y="93502"/>
                </a:lnTo>
                <a:lnTo>
                  <a:pt x="315856" y="98534"/>
                </a:lnTo>
                <a:lnTo>
                  <a:pt x="303973" y="121803"/>
                </a:lnTo>
                <a:lnTo>
                  <a:pt x="293125" y="143414"/>
                </a:lnTo>
                <a:lnTo>
                  <a:pt x="289397" y="149588"/>
                </a:lnTo>
                <a:lnTo>
                  <a:pt x="285641" y="154974"/>
                </a:lnTo>
                <a:lnTo>
                  <a:pt x="281867" y="159836"/>
                </a:lnTo>
                <a:lnTo>
                  <a:pt x="276811" y="165616"/>
                </a:lnTo>
                <a:lnTo>
                  <a:pt x="270901" y="172010"/>
                </a:lnTo>
                <a:lnTo>
                  <a:pt x="249232" y="194454"/>
                </a:lnTo>
                <a:lnTo>
                  <a:pt x="243625" y="198855"/>
                </a:lnTo>
                <a:lnTo>
                  <a:pt x="237346" y="203059"/>
                </a:lnTo>
                <a:lnTo>
                  <a:pt x="230621" y="207132"/>
                </a:lnTo>
                <a:lnTo>
                  <a:pt x="224867" y="211117"/>
                </a:lnTo>
                <a:lnTo>
                  <a:pt x="219761" y="215044"/>
                </a:lnTo>
                <a:lnTo>
                  <a:pt x="215087" y="218932"/>
                </a:lnTo>
                <a:lnTo>
                  <a:pt x="208161" y="222794"/>
                </a:lnTo>
                <a:lnTo>
                  <a:pt x="199734" y="226638"/>
                </a:lnTo>
                <a:lnTo>
                  <a:pt x="190306" y="230471"/>
                </a:lnTo>
                <a:lnTo>
                  <a:pt x="182750" y="233027"/>
                </a:lnTo>
                <a:lnTo>
                  <a:pt x="170969" y="235866"/>
                </a:lnTo>
                <a:lnTo>
                  <a:pt x="161499" y="237128"/>
                </a:lnTo>
                <a:lnTo>
                  <a:pt x="149028" y="237838"/>
                </a:lnTo>
                <a:lnTo>
                  <a:pt x="139504" y="238079"/>
                </a:lnTo>
                <a:lnTo>
                  <a:pt x="134815" y="234725"/>
                </a:lnTo>
                <a:lnTo>
                  <a:pt x="131786" y="232052"/>
                </a:lnTo>
                <a:lnTo>
                  <a:pt x="129768" y="229000"/>
                </a:lnTo>
                <a:lnTo>
                  <a:pt x="127524" y="222223"/>
                </a:lnTo>
                <a:lnTo>
                  <a:pt x="126261" y="217336"/>
                </a:lnTo>
                <a:lnTo>
                  <a:pt x="125887" y="209819"/>
                </a:lnTo>
                <a:lnTo>
                  <a:pt x="128375" y="207829"/>
                </a:lnTo>
                <a:lnTo>
                  <a:pt x="144011" y="203757"/>
                </a:lnTo>
                <a:lnTo>
                  <a:pt x="150617" y="201248"/>
                </a:lnTo>
                <a:lnTo>
                  <a:pt x="157561" y="198304"/>
                </a:lnTo>
                <a:lnTo>
                  <a:pt x="172051" y="191647"/>
                </a:lnTo>
                <a:lnTo>
                  <a:pt x="179470" y="188094"/>
                </a:lnTo>
                <a:lnTo>
                  <a:pt x="186956" y="185725"/>
                </a:lnTo>
                <a:lnTo>
                  <a:pt x="194487" y="184146"/>
                </a:lnTo>
                <a:lnTo>
                  <a:pt x="202048" y="183093"/>
                </a:lnTo>
                <a:lnTo>
                  <a:pt x="209629" y="183661"/>
                </a:lnTo>
                <a:lnTo>
                  <a:pt x="217223" y="185310"/>
                </a:lnTo>
                <a:lnTo>
                  <a:pt x="224825" y="187679"/>
                </a:lnTo>
                <a:lnTo>
                  <a:pt x="234973" y="189259"/>
                </a:lnTo>
                <a:lnTo>
                  <a:pt x="246819" y="190312"/>
                </a:lnTo>
                <a:lnTo>
                  <a:pt x="259796" y="191013"/>
                </a:lnTo>
                <a:lnTo>
                  <a:pt x="273527" y="192752"/>
                </a:lnTo>
                <a:lnTo>
                  <a:pt x="287761" y="195180"/>
                </a:lnTo>
                <a:lnTo>
                  <a:pt x="302331" y="198069"/>
                </a:lnTo>
                <a:lnTo>
                  <a:pt x="315854" y="201265"/>
                </a:lnTo>
                <a:lnTo>
                  <a:pt x="328679" y="204666"/>
                </a:lnTo>
                <a:lnTo>
                  <a:pt x="341039" y="208203"/>
                </a:lnTo>
                <a:lnTo>
                  <a:pt x="351819" y="213101"/>
                </a:lnTo>
                <a:lnTo>
                  <a:pt x="361546" y="218907"/>
                </a:lnTo>
                <a:lnTo>
                  <a:pt x="370570" y="225317"/>
                </a:lnTo>
                <a:lnTo>
                  <a:pt x="379127" y="230860"/>
                </a:lnTo>
                <a:lnTo>
                  <a:pt x="387371" y="235826"/>
                </a:lnTo>
                <a:lnTo>
                  <a:pt x="395408" y="240407"/>
                </a:lnTo>
                <a:lnTo>
                  <a:pt x="407723" y="245496"/>
                </a:lnTo>
                <a:lnTo>
                  <a:pt x="422909" y="2495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2"/>
          <p:cNvSpPr/>
          <p:nvPr/>
        </p:nvSpPr>
        <p:spPr>
          <a:xfrm>
            <a:off x="3851909" y="3634739"/>
            <a:ext cx="685801" cy="34291"/>
          </a:xfrm>
          <a:custGeom>
            <a:avLst/>
            <a:gdLst/>
            <a:ahLst/>
            <a:cxnLst/>
            <a:rect l="0" t="0" r="0" b="0"/>
            <a:pathLst>
              <a:path w="685801" h="34291">
                <a:moveTo>
                  <a:pt x="0" y="34290"/>
                </a:moveTo>
                <a:lnTo>
                  <a:pt x="92496" y="34290"/>
                </a:lnTo>
                <a:lnTo>
                  <a:pt x="118814" y="33020"/>
                </a:lnTo>
                <a:lnTo>
                  <a:pt x="140170" y="30904"/>
                </a:lnTo>
                <a:lnTo>
                  <a:pt x="158217" y="28223"/>
                </a:lnTo>
                <a:lnTo>
                  <a:pt x="215522" y="21857"/>
                </a:lnTo>
                <a:lnTo>
                  <a:pt x="250362" y="18382"/>
                </a:lnTo>
                <a:lnTo>
                  <a:pt x="281208" y="16064"/>
                </a:lnTo>
                <a:lnTo>
                  <a:pt x="309392" y="14520"/>
                </a:lnTo>
                <a:lnTo>
                  <a:pt x="335802" y="13490"/>
                </a:lnTo>
                <a:lnTo>
                  <a:pt x="361028" y="11534"/>
                </a:lnTo>
                <a:lnTo>
                  <a:pt x="385466" y="8959"/>
                </a:lnTo>
                <a:lnTo>
                  <a:pt x="409377" y="5973"/>
                </a:lnTo>
                <a:lnTo>
                  <a:pt x="432938" y="3982"/>
                </a:lnTo>
                <a:lnTo>
                  <a:pt x="456266" y="2655"/>
                </a:lnTo>
                <a:lnTo>
                  <a:pt x="479437" y="1770"/>
                </a:lnTo>
                <a:lnTo>
                  <a:pt x="542437" y="787"/>
                </a:lnTo>
                <a:lnTo>
                  <a:pt x="6858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3"/>
          <p:cNvSpPr/>
          <p:nvPr/>
        </p:nvSpPr>
        <p:spPr>
          <a:xfrm>
            <a:off x="4171950" y="3840647"/>
            <a:ext cx="308610" cy="239245"/>
          </a:xfrm>
          <a:custGeom>
            <a:avLst/>
            <a:gdLst/>
            <a:ahLst/>
            <a:cxnLst/>
            <a:rect l="0" t="0" r="0" b="0"/>
            <a:pathLst>
              <a:path w="308610" h="239245">
                <a:moveTo>
                  <a:pt x="0" y="45553"/>
                </a:moveTo>
                <a:lnTo>
                  <a:pt x="12135" y="39485"/>
                </a:lnTo>
                <a:lnTo>
                  <a:pt x="16980" y="35157"/>
                </a:lnTo>
                <a:lnTo>
                  <a:pt x="21480" y="29732"/>
                </a:lnTo>
                <a:lnTo>
                  <a:pt x="25750" y="23576"/>
                </a:lnTo>
                <a:lnTo>
                  <a:pt x="31136" y="19472"/>
                </a:lnTo>
                <a:lnTo>
                  <a:pt x="37267" y="16735"/>
                </a:lnTo>
                <a:lnTo>
                  <a:pt x="43895" y="14911"/>
                </a:lnTo>
                <a:lnTo>
                  <a:pt x="49583" y="12425"/>
                </a:lnTo>
                <a:lnTo>
                  <a:pt x="54645" y="9497"/>
                </a:lnTo>
                <a:lnTo>
                  <a:pt x="59290" y="6276"/>
                </a:lnTo>
                <a:lnTo>
                  <a:pt x="66196" y="4128"/>
                </a:lnTo>
                <a:lnTo>
                  <a:pt x="74611" y="2696"/>
                </a:lnTo>
                <a:lnTo>
                  <a:pt x="84030" y="1742"/>
                </a:lnTo>
                <a:lnTo>
                  <a:pt x="92850" y="1105"/>
                </a:lnTo>
                <a:lnTo>
                  <a:pt x="101270" y="681"/>
                </a:lnTo>
                <a:lnTo>
                  <a:pt x="109423" y="398"/>
                </a:lnTo>
                <a:lnTo>
                  <a:pt x="139101" y="0"/>
                </a:lnTo>
                <a:lnTo>
                  <a:pt x="148614" y="1214"/>
                </a:lnTo>
                <a:lnTo>
                  <a:pt x="157496" y="3294"/>
                </a:lnTo>
                <a:lnTo>
                  <a:pt x="165957" y="5950"/>
                </a:lnTo>
                <a:lnTo>
                  <a:pt x="172868" y="7721"/>
                </a:lnTo>
                <a:lnTo>
                  <a:pt x="178745" y="8901"/>
                </a:lnTo>
                <a:lnTo>
                  <a:pt x="183933" y="9688"/>
                </a:lnTo>
                <a:lnTo>
                  <a:pt x="188662" y="12753"/>
                </a:lnTo>
                <a:lnTo>
                  <a:pt x="193085" y="17336"/>
                </a:lnTo>
                <a:lnTo>
                  <a:pt x="197303" y="22932"/>
                </a:lnTo>
                <a:lnTo>
                  <a:pt x="200115" y="27932"/>
                </a:lnTo>
                <a:lnTo>
                  <a:pt x="201990" y="32535"/>
                </a:lnTo>
                <a:lnTo>
                  <a:pt x="203240" y="36875"/>
                </a:lnTo>
                <a:lnTo>
                  <a:pt x="204073" y="42307"/>
                </a:lnTo>
                <a:lnTo>
                  <a:pt x="204628" y="48469"/>
                </a:lnTo>
                <a:lnTo>
                  <a:pt x="204999" y="55117"/>
                </a:lnTo>
                <a:lnTo>
                  <a:pt x="203976" y="63359"/>
                </a:lnTo>
                <a:lnTo>
                  <a:pt x="202024" y="72663"/>
                </a:lnTo>
                <a:lnTo>
                  <a:pt x="199452" y="82677"/>
                </a:lnTo>
                <a:lnTo>
                  <a:pt x="196468" y="91892"/>
                </a:lnTo>
                <a:lnTo>
                  <a:pt x="193209" y="100575"/>
                </a:lnTo>
                <a:lnTo>
                  <a:pt x="189765" y="108904"/>
                </a:lnTo>
                <a:lnTo>
                  <a:pt x="183660" y="118267"/>
                </a:lnTo>
                <a:lnTo>
                  <a:pt x="175780" y="128319"/>
                </a:lnTo>
                <a:lnTo>
                  <a:pt x="166717" y="138830"/>
                </a:lnTo>
                <a:lnTo>
                  <a:pt x="159404" y="148377"/>
                </a:lnTo>
                <a:lnTo>
                  <a:pt x="153260" y="157283"/>
                </a:lnTo>
                <a:lnTo>
                  <a:pt x="147892" y="165759"/>
                </a:lnTo>
                <a:lnTo>
                  <a:pt x="141775" y="172680"/>
                </a:lnTo>
                <a:lnTo>
                  <a:pt x="135157" y="178564"/>
                </a:lnTo>
                <a:lnTo>
                  <a:pt x="128204" y="183757"/>
                </a:lnTo>
                <a:lnTo>
                  <a:pt x="119759" y="191029"/>
                </a:lnTo>
                <a:lnTo>
                  <a:pt x="110320" y="199687"/>
                </a:lnTo>
                <a:lnTo>
                  <a:pt x="100216" y="209269"/>
                </a:lnTo>
                <a:lnTo>
                  <a:pt x="92211" y="215657"/>
                </a:lnTo>
                <a:lnTo>
                  <a:pt x="85604" y="219916"/>
                </a:lnTo>
                <a:lnTo>
                  <a:pt x="59807" y="232818"/>
                </a:lnTo>
                <a:lnTo>
                  <a:pt x="53841" y="235166"/>
                </a:lnTo>
                <a:lnTo>
                  <a:pt x="48594" y="236732"/>
                </a:lnTo>
                <a:lnTo>
                  <a:pt x="39377" y="238471"/>
                </a:lnTo>
                <a:lnTo>
                  <a:pt x="31047" y="239244"/>
                </a:lnTo>
                <a:lnTo>
                  <a:pt x="27048" y="238180"/>
                </a:lnTo>
                <a:lnTo>
                  <a:pt x="19218" y="233611"/>
                </a:lnTo>
                <a:lnTo>
                  <a:pt x="13737" y="229967"/>
                </a:lnTo>
                <a:lnTo>
                  <a:pt x="12968" y="228186"/>
                </a:lnTo>
                <a:lnTo>
                  <a:pt x="12113" y="222819"/>
                </a:lnTo>
                <a:lnTo>
                  <a:pt x="11733" y="216201"/>
                </a:lnTo>
                <a:lnTo>
                  <a:pt x="11565" y="209026"/>
                </a:lnTo>
                <a:lnTo>
                  <a:pt x="11435" y="178889"/>
                </a:lnTo>
                <a:lnTo>
                  <a:pt x="12703" y="175083"/>
                </a:lnTo>
                <a:lnTo>
                  <a:pt x="14819" y="171277"/>
                </a:lnTo>
                <a:lnTo>
                  <a:pt x="17499" y="167468"/>
                </a:lnTo>
                <a:lnTo>
                  <a:pt x="21826" y="163660"/>
                </a:lnTo>
                <a:lnTo>
                  <a:pt x="27251" y="159851"/>
                </a:lnTo>
                <a:lnTo>
                  <a:pt x="33407" y="156041"/>
                </a:lnTo>
                <a:lnTo>
                  <a:pt x="38781" y="152232"/>
                </a:lnTo>
                <a:lnTo>
                  <a:pt x="43634" y="148422"/>
                </a:lnTo>
                <a:lnTo>
                  <a:pt x="48139" y="144612"/>
                </a:lnTo>
                <a:lnTo>
                  <a:pt x="56531" y="140379"/>
                </a:lnTo>
                <a:lnTo>
                  <a:pt x="65765" y="137228"/>
                </a:lnTo>
                <a:lnTo>
                  <a:pt x="71783" y="134609"/>
                </a:lnTo>
                <a:lnTo>
                  <a:pt x="78335" y="131594"/>
                </a:lnTo>
                <a:lnTo>
                  <a:pt x="83973" y="129583"/>
                </a:lnTo>
                <a:lnTo>
                  <a:pt x="89002" y="128243"/>
                </a:lnTo>
                <a:lnTo>
                  <a:pt x="93624" y="127349"/>
                </a:lnTo>
                <a:lnTo>
                  <a:pt x="100516" y="126754"/>
                </a:lnTo>
                <a:lnTo>
                  <a:pt x="108921" y="126356"/>
                </a:lnTo>
                <a:lnTo>
                  <a:pt x="127149" y="125915"/>
                </a:lnTo>
                <a:lnTo>
                  <a:pt x="167325" y="125609"/>
                </a:lnTo>
                <a:lnTo>
                  <a:pt x="176320" y="126863"/>
                </a:lnTo>
                <a:lnTo>
                  <a:pt x="186126" y="128970"/>
                </a:lnTo>
                <a:lnTo>
                  <a:pt x="196474" y="131644"/>
                </a:lnTo>
                <a:lnTo>
                  <a:pt x="204642" y="134697"/>
                </a:lnTo>
                <a:lnTo>
                  <a:pt x="211358" y="138002"/>
                </a:lnTo>
                <a:lnTo>
                  <a:pt x="217105" y="141475"/>
                </a:lnTo>
                <a:lnTo>
                  <a:pt x="223477" y="145061"/>
                </a:lnTo>
                <a:lnTo>
                  <a:pt x="237330" y="152432"/>
                </a:lnTo>
                <a:lnTo>
                  <a:pt x="259408" y="163722"/>
                </a:lnTo>
                <a:lnTo>
                  <a:pt x="266919" y="166242"/>
                </a:lnTo>
                <a:lnTo>
                  <a:pt x="274466" y="167922"/>
                </a:lnTo>
                <a:lnTo>
                  <a:pt x="282037" y="169042"/>
                </a:lnTo>
                <a:lnTo>
                  <a:pt x="288354" y="171059"/>
                </a:lnTo>
                <a:lnTo>
                  <a:pt x="293836" y="173673"/>
                </a:lnTo>
                <a:lnTo>
                  <a:pt x="308609" y="1827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4"/>
          <p:cNvSpPr/>
          <p:nvPr/>
        </p:nvSpPr>
        <p:spPr>
          <a:xfrm>
            <a:off x="3989070" y="4320539"/>
            <a:ext cx="21272" cy="422912"/>
          </a:xfrm>
          <a:custGeom>
            <a:avLst/>
            <a:gdLst/>
            <a:ahLst/>
            <a:cxnLst/>
            <a:rect l="0" t="0" r="0" b="0"/>
            <a:pathLst>
              <a:path w="21272" h="422912">
                <a:moveTo>
                  <a:pt x="11430" y="0"/>
                </a:moveTo>
                <a:lnTo>
                  <a:pt x="17497" y="18204"/>
                </a:lnTo>
                <a:lnTo>
                  <a:pt x="19285" y="26106"/>
                </a:lnTo>
                <a:lnTo>
                  <a:pt x="20476" y="33914"/>
                </a:lnTo>
                <a:lnTo>
                  <a:pt x="21271" y="41659"/>
                </a:lnTo>
                <a:lnTo>
                  <a:pt x="20530" y="50633"/>
                </a:lnTo>
                <a:lnTo>
                  <a:pt x="18767" y="60425"/>
                </a:lnTo>
                <a:lnTo>
                  <a:pt x="16321" y="70764"/>
                </a:lnTo>
                <a:lnTo>
                  <a:pt x="14691" y="80196"/>
                </a:lnTo>
                <a:lnTo>
                  <a:pt x="13604" y="89024"/>
                </a:lnTo>
                <a:lnTo>
                  <a:pt x="12879" y="97449"/>
                </a:lnTo>
                <a:lnTo>
                  <a:pt x="12396" y="105607"/>
                </a:lnTo>
                <a:lnTo>
                  <a:pt x="11859" y="121443"/>
                </a:lnTo>
                <a:lnTo>
                  <a:pt x="11514" y="167781"/>
                </a:lnTo>
                <a:lnTo>
                  <a:pt x="11441" y="254427"/>
                </a:lnTo>
                <a:lnTo>
                  <a:pt x="10167" y="263598"/>
                </a:lnTo>
                <a:lnTo>
                  <a:pt x="8048" y="272252"/>
                </a:lnTo>
                <a:lnTo>
                  <a:pt x="5365" y="280561"/>
                </a:lnTo>
                <a:lnTo>
                  <a:pt x="3576" y="293721"/>
                </a:lnTo>
                <a:lnTo>
                  <a:pt x="2384" y="310114"/>
                </a:lnTo>
                <a:lnTo>
                  <a:pt x="0" y="4229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5"/>
          <p:cNvSpPr/>
          <p:nvPr/>
        </p:nvSpPr>
        <p:spPr>
          <a:xfrm>
            <a:off x="4183379" y="4321239"/>
            <a:ext cx="228069" cy="365002"/>
          </a:xfrm>
          <a:custGeom>
            <a:avLst/>
            <a:gdLst/>
            <a:ahLst/>
            <a:cxnLst/>
            <a:rect l="0" t="0" r="0" b="0"/>
            <a:pathLst>
              <a:path w="228069" h="365002">
                <a:moveTo>
                  <a:pt x="22861" y="45020"/>
                </a:moveTo>
                <a:lnTo>
                  <a:pt x="22861" y="57156"/>
                </a:lnTo>
                <a:lnTo>
                  <a:pt x="20321" y="69621"/>
                </a:lnTo>
                <a:lnTo>
                  <a:pt x="16087" y="86821"/>
                </a:lnTo>
                <a:lnTo>
                  <a:pt x="10725" y="107177"/>
                </a:lnTo>
                <a:lnTo>
                  <a:pt x="7150" y="123288"/>
                </a:lnTo>
                <a:lnTo>
                  <a:pt x="4767" y="136569"/>
                </a:lnTo>
                <a:lnTo>
                  <a:pt x="3178" y="147963"/>
                </a:lnTo>
                <a:lnTo>
                  <a:pt x="2119" y="160638"/>
                </a:lnTo>
                <a:lnTo>
                  <a:pt x="1413" y="174169"/>
                </a:lnTo>
                <a:lnTo>
                  <a:pt x="419" y="210710"/>
                </a:lnTo>
                <a:lnTo>
                  <a:pt x="279" y="220250"/>
                </a:lnTo>
                <a:lnTo>
                  <a:pt x="1457" y="227880"/>
                </a:lnTo>
                <a:lnTo>
                  <a:pt x="3511" y="234237"/>
                </a:lnTo>
                <a:lnTo>
                  <a:pt x="6151" y="239745"/>
                </a:lnTo>
                <a:lnTo>
                  <a:pt x="7911" y="245957"/>
                </a:lnTo>
                <a:lnTo>
                  <a:pt x="9084" y="252638"/>
                </a:lnTo>
                <a:lnTo>
                  <a:pt x="9866" y="259632"/>
                </a:lnTo>
                <a:lnTo>
                  <a:pt x="10735" y="270790"/>
                </a:lnTo>
                <a:lnTo>
                  <a:pt x="10967" y="275544"/>
                </a:lnTo>
                <a:lnTo>
                  <a:pt x="12392" y="282523"/>
                </a:lnTo>
                <a:lnTo>
                  <a:pt x="14612" y="290985"/>
                </a:lnTo>
                <a:lnTo>
                  <a:pt x="17361" y="300437"/>
                </a:lnTo>
                <a:lnTo>
                  <a:pt x="20464" y="308008"/>
                </a:lnTo>
                <a:lnTo>
                  <a:pt x="23803" y="314326"/>
                </a:lnTo>
                <a:lnTo>
                  <a:pt x="29630" y="324732"/>
                </a:lnTo>
                <a:lnTo>
                  <a:pt x="32219" y="333590"/>
                </a:lnTo>
                <a:lnTo>
                  <a:pt x="36757" y="341760"/>
                </a:lnTo>
                <a:lnTo>
                  <a:pt x="43006" y="349625"/>
                </a:lnTo>
                <a:lnTo>
                  <a:pt x="50018" y="357353"/>
                </a:lnTo>
                <a:lnTo>
                  <a:pt x="53665" y="359922"/>
                </a:lnTo>
                <a:lnTo>
                  <a:pt x="57367" y="361635"/>
                </a:lnTo>
                <a:lnTo>
                  <a:pt x="61105" y="362777"/>
                </a:lnTo>
                <a:lnTo>
                  <a:pt x="64867" y="363538"/>
                </a:lnTo>
                <a:lnTo>
                  <a:pt x="68645" y="364046"/>
                </a:lnTo>
                <a:lnTo>
                  <a:pt x="72433" y="364384"/>
                </a:lnTo>
                <a:lnTo>
                  <a:pt x="76229" y="364609"/>
                </a:lnTo>
                <a:lnTo>
                  <a:pt x="83833" y="364860"/>
                </a:lnTo>
                <a:lnTo>
                  <a:pt x="95254" y="365001"/>
                </a:lnTo>
                <a:lnTo>
                  <a:pt x="99063" y="363751"/>
                </a:lnTo>
                <a:lnTo>
                  <a:pt x="102872" y="361648"/>
                </a:lnTo>
                <a:lnTo>
                  <a:pt x="106682" y="358975"/>
                </a:lnTo>
                <a:lnTo>
                  <a:pt x="110491" y="355923"/>
                </a:lnTo>
                <a:lnTo>
                  <a:pt x="114301" y="352619"/>
                </a:lnTo>
                <a:lnTo>
                  <a:pt x="118111" y="349146"/>
                </a:lnTo>
                <a:lnTo>
                  <a:pt x="125731" y="341901"/>
                </a:lnTo>
                <a:lnTo>
                  <a:pt x="129541" y="338191"/>
                </a:lnTo>
                <a:lnTo>
                  <a:pt x="137161" y="329367"/>
                </a:lnTo>
                <a:lnTo>
                  <a:pt x="159174" y="302630"/>
                </a:lnTo>
                <a:lnTo>
                  <a:pt x="168346" y="290420"/>
                </a:lnTo>
                <a:lnTo>
                  <a:pt x="175731" y="279741"/>
                </a:lnTo>
                <a:lnTo>
                  <a:pt x="181924" y="270080"/>
                </a:lnTo>
                <a:lnTo>
                  <a:pt x="187323" y="261100"/>
                </a:lnTo>
                <a:lnTo>
                  <a:pt x="192192" y="252574"/>
                </a:lnTo>
                <a:lnTo>
                  <a:pt x="196708" y="244349"/>
                </a:lnTo>
                <a:lnTo>
                  <a:pt x="200989" y="233786"/>
                </a:lnTo>
                <a:lnTo>
                  <a:pt x="205113" y="221664"/>
                </a:lnTo>
                <a:lnTo>
                  <a:pt x="209132" y="208503"/>
                </a:lnTo>
                <a:lnTo>
                  <a:pt x="211812" y="197189"/>
                </a:lnTo>
                <a:lnTo>
                  <a:pt x="213598" y="187106"/>
                </a:lnTo>
                <a:lnTo>
                  <a:pt x="214789" y="177844"/>
                </a:lnTo>
                <a:lnTo>
                  <a:pt x="216853" y="169129"/>
                </a:lnTo>
                <a:lnTo>
                  <a:pt x="219499" y="160780"/>
                </a:lnTo>
                <a:lnTo>
                  <a:pt x="222533" y="152673"/>
                </a:lnTo>
                <a:lnTo>
                  <a:pt x="224555" y="145999"/>
                </a:lnTo>
                <a:lnTo>
                  <a:pt x="226803" y="135196"/>
                </a:lnTo>
                <a:lnTo>
                  <a:pt x="227402" y="127998"/>
                </a:lnTo>
                <a:lnTo>
                  <a:pt x="227801" y="119389"/>
                </a:lnTo>
                <a:lnTo>
                  <a:pt x="228068" y="109839"/>
                </a:lnTo>
                <a:lnTo>
                  <a:pt x="226975" y="100933"/>
                </a:lnTo>
                <a:lnTo>
                  <a:pt x="224977" y="92455"/>
                </a:lnTo>
                <a:lnTo>
                  <a:pt x="222375" y="84264"/>
                </a:lnTo>
                <a:lnTo>
                  <a:pt x="218100" y="74993"/>
                </a:lnTo>
                <a:lnTo>
                  <a:pt x="212710" y="65002"/>
                </a:lnTo>
                <a:lnTo>
                  <a:pt x="206577" y="54531"/>
                </a:lnTo>
                <a:lnTo>
                  <a:pt x="202488" y="46281"/>
                </a:lnTo>
                <a:lnTo>
                  <a:pt x="199763" y="39511"/>
                </a:lnTo>
                <a:lnTo>
                  <a:pt x="195464" y="28602"/>
                </a:lnTo>
                <a:lnTo>
                  <a:pt x="189319" y="19520"/>
                </a:lnTo>
                <a:lnTo>
                  <a:pt x="183363" y="15320"/>
                </a:lnTo>
                <a:lnTo>
                  <a:pt x="175582" y="11250"/>
                </a:lnTo>
                <a:lnTo>
                  <a:pt x="166585" y="7267"/>
                </a:lnTo>
                <a:lnTo>
                  <a:pt x="159317" y="4612"/>
                </a:lnTo>
                <a:lnTo>
                  <a:pt x="153202" y="2841"/>
                </a:lnTo>
                <a:lnTo>
                  <a:pt x="147855" y="1661"/>
                </a:lnTo>
                <a:lnTo>
                  <a:pt x="143020" y="874"/>
                </a:lnTo>
                <a:lnTo>
                  <a:pt x="138527" y="350"/>
                </a:lnTo>
                <a:lnTo>
                  <a:pt x="134261" y="0"/>
                </a:lnTo>
                <a:lnTo>
                  <a:pt x="128878" y="1037"/>
                </a:lnTo>
                <a:lnTo>
                  <a:pt x="122749" y="2998"/>
                </a:lnTo>
                <a:lnTo>
                  <a:pt x="116123" y="5575"/>
                </a:lnTo>
                <a:lnTo>
                  <a:pt x="109165" y="8564"/>
                </a:lnTo>
                <a:lnTo>
                  <a:pt x="94661" y="15271"/>
                </a:lnTo>
                <a:lnTo>
                  <a:pt x="49479" y="37464"/>
                </a:lnTo>
                <a:lnTo>
                  <a:pt x="43146" y="41253"/>
                </a:lnTo>
                <a:lnTo>
                  <a:pt x="37654" y="45049"/>
                </a:lnTo>
                <a:lnTo>
                  <a:pt x="32723" y="48849"/>
                </a:lnTo>
                <a:lnTo>
                  <a:pt x="29436" y="52653"/>
                </a:lnTo>
                <a:lnTo>
                  <a:pt x="27244" y="56459"/>
                </a:lnTo>
                <a:lnTo>
                  <a:pt x="25783" y="60266"/>
                </a:lnTo>
                <a:lnTo>
                  <a:pt x="22268" y="64074"/>
                </a:lnTo>
                <a:lnTo>
                  <a:pt x="17386" y="67883"/>
                </a:lnTo>
                <a:lnTo>
                  <a:pt x="0" y="90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6"/>
          <p:cNvSpPr/>
          <p:nvPr/>
        </p:nvSpPr>
        <p:spPr>
          <a:xfrm>
            <a:off x="4560611" y="4583429"/>
            <a:ext cx="11390" cy="28387"/>
          </a:xfrm>
          <a:custGeom>
            <a:avLst/>
            <a:gdLst/>
            <a:ahLst/>
            <a:cxnLst/>
            <a:rect l="0" t="0" r="0" b="0"/>
            <a:pathLst>
              <a:path w="11390" h="28387">
                <a:moveTo>
                  <a:pt x="11389" y="11430"/>
                </a:moveTo>
                <a:lnTo>
                  <a:pt x="5321" y="17498"/>
                </a:lnTo>
                <a:lnTo>
                  <a:pt x="3533" y="20556"/>
                </a:lnTo>
                <a:lnTo>
                  <a:pt x="2342" y="23864"/>
                </a:lnTo>
                <a:lnTo>
                  <a:pt x="1547" y="27339"/>
                </a:lnTo>
                <a:lnTo>
                  <a:pt x="1018" y="28386"/>
                </a:lnTo>
                <a:lnTo>
                  <a:pt x="664" y="27815"/>
                </a:lnTo>
                <a:lnTo>
                  <a:pt x="429" y="26163"/>
                </a:lnTo>
                <a:lnTo>
                  <a:pt x="273" y="23792"/>
                </a:lnTo>
                <a:lnTo>
                  <a:pt x="168" y="20941"/>
                </a:lnTo>
                <a:lnTo>
                  <a:pt x="0" y="13309"/>
                </a:lnTo>
                <a:lnTo>
                  <a:pt x="1256" y="11413"/>
                </a:lnTo>
                <a:lnTo>
                  <a:pt x="3364" y="8879"/>
                </a:lnTo>
                <a:lnTo>
                  <a:pt x="113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7"/>
          <p:cNvSpPr/>
          <p:nvPr/>
        </p:nvSpPr>
        <p:spPr>
          <a:xfrm>
            <a:off x="4652009" y="4219443"/>
            <a:ext cx="238014" cy="327440"/>
          </a:xfrm>
          <a:custGeom>
            <a:avLst/>
            <a:gdLst/>
            <a:ahLst/>
            <a:cxnLst/>
            <a:rect l="0" t="0" r="0" b="0"/>
            <a:pathLst>
              <a:path w="238014" h="327440">
                <a:moveTo>
                  <a:pt x="0" y="66807"/>
                </a:moveTo>
                <a:lnTo>
                  <a:pt x="18204" y="60739"/>
                </a:lnTo>
                <a:lnTo>
                  <a:pt x="24836" y="57681"/>
                </a:lnTo>
                <a:lnTo>
                  <a:pt x="30528" y="54373"/>
                </a:lnTo>
                <a:lnTo>
                  <a:pt x="35592" y="50898"/>
                </a:lnTo>
                <a:lnTo>
                  <a:pt x="40238" y="48580"/>
                </a:lnTo>
                <a:lnTo>
                  <a:pt x="44606" y="47036"/>
                </a:lnTo>
                <a:lnTo>
                  <a:pt x="48787" y="46006"/>
                </a:lnTo>
                <a:lnTo>
                  <a:pt x="52845" y="44050"/>
                </a:lnTo>
                <a:lnTo>
                  <a:pt x="56820" y="41475"/>
                </a:lnTo>
                <a:lnTo>
                  <a:pt x="60740" y="38489"/>
                </a:lnTo>
                <a:lnTo>
                  <a:pt x="65894" y="36498"/>
                </a:lnTo>
                <a:lnTo>
                  <a:pt x="71870" y="35171"/>
                </a:lnTo>
                <a:lnTo>
                  <a:pt x="78393" y="34286"/>
                </a:lnTo>
                <a:lnTo>
                  <a:pt x="86552" y="32426"/>
                </a:lnTo>
                <a:lnTo>
                  <a:pt x="95802" y="29917"/>
                </a:lnTo>
                <a:lnTo>
                  <a:pt x="105778" y="26973"/>
                </a:lnTo>
                <a:lnTo>
                  <a:pt x="130409" y="20316"/>
                </a:lnTo>
                <a:lnTo>
                  <a:pt x="144090" y="16763"/>
                </a:lnTo>
                <a:lnTo>
                  <a:pt x="154480" y="14394"/>
                </a:lnTo>
                <a:lnTo>
                  <a:pt x="162677" y="12815"/>
                </a:lnTo>
                <a:lnTo>
                  <a:pt x="169411" y="11762"/>
                </a:lnTo>
                <a:lnTo>
                  <a:pt x="175171" y="9790"/>
                </a:lnTo>
                <a:lnTo>
                  <a:pt x="180281" y="7205"/>
                </a:lnTo>
                <a:lnTo>
                  <a:pt x="184957" y="4213"/>
                </a:lnTo>
                <a:lnTo>
                  <a:pt x="189345" y="2217"/>
                </a:lnTo>
                <a:lnTo>
                  <a:pt x="193540" y="887"/>
                </a:lnTo>
                <a:lnTo>
                  <a:pt x="197607" y="0"/>
                </a:lnTo>
                <a:lnTo>
                  <a:pt x="199048" y="679"/>
                </a:lnTo>
                <a:lnTo>
                  <a:pt x="198739" y="2402"/>
                </a:lnTo>
                <a:lnTo>
                  <a:pt x="195185" y="8224"/>
                </a:lnTo>
                <a:lnTo>
                  <a:pt x="187926" y="9019"/>
                </a:lnTo>
                <a:lnTo>
                  <a:pt x="182434" y="9232"/>
                </a:lnTo>
                <a:lnTo>
                  <a:pt x="177503" y="10644"/>
                </a:lnTo>
                <a:lnTo>
                  <a:pt x="172946" y="12854"/>
                </a:lnTo>
                <a:lnTo>
                  <a:pt x="168637" y="15598"/>
                </a:lnTo>
                <a:lnTo>
                  <a:pt x="164495" y="17428"/>
                </a:lnTo>
                <a:lnTo>
                  <a:pt x="160463" y="18647"/>
                </a:lnTo>
                <a:lnTo>
                  <a:pt x="120597" y="26673"/>
                </a:lnTo>
                <a:lnTo>
                  <a:pt x="107068" y="29891"/>
                </a:lnTo>
                <a:lnTo>
                  <a:pt x="94239" y="33306"/>
                </a:lnTo>
                <a:lnTo>
                  <a:pt x="81876" y="36853"/>
                </a:lnTo>
                <a:lnTo>
                  <a:pt x="72365" y="39217"/>
                </a:lnTo>
                <a:lnTo>
                  <a:pt x="64753" y="40794"/>
                </a:lnTo>
                <a:lnTo>
                  <a:pt x="58409" y="41845"/>
                </a:lnTo>
                <a:lnTo>
                  <a:pt x="52910" y="43815"/>
                </a:lnTo>
                <a:lnTo>
                  <a:pt x="47973" y="46399"/>
                </a:lnTo>
                <a:lnTo>
                  <a:pt x="36993" y="53603"/>
                </a:lnTo>
                <a:lnTo>
                  <a:pt x="32105" y="57975"/>
                </a:lnTo>
                <a:lnTo>
                  <a:pt x="29024" y="60919"/>
                </a:lnTo>
                <a:lnTo>
                  <a:pt x="26969" y="64151"/>
                </a:lnTo>
                <a:lnTo>
                  <a:pt x="24686" y="71129"/>
                </a:lnTo>
                <a:lnTo>
                  <a:pt x="20286" y="85238"/>
                </a:lnTo>
                <a:lnTo>
                  <a:pt x="17334" y="94334"/>
                </a:lnTo>
                <a:lnTo>
                  <a:pt x="16636" y="105478"/>
                </a:lnTo>
                <a:lnTo>
                  <a:pt x="17441" y="117987"/>
                </a:lnTo>
                <a:lnTo>
                  <a:pt x="19248" y="131407"/>
                </a:lnTo>
                <a:lnTo>
                  <a:pt x="20452" y="141624"/>
                </a:lnTo>
                <a:lnTo>
                  <a:pt x="21255" y="149705"/>
                </a:lnTo>
                <a:lnTo>
                  <a:pt x="21790" y="156362"/>
                </a:lnTo>
                <a:lnTo>
                  <a:pt x="22147" y="162070"/>
                </a:lnTo>
                <a:lnTo>
                  <a:pt x="22544" y="171799"/>
                </a:lnTo>
                <a:lnTo>
                  <a:pt x="23919" y="174901"/>
                </a:lnTo>
                <a:lnTo>
                  <a:pt x="26106" y="176970"/>
                </a:lnTo>
                <a:lnTo>
                  <a:pt x="28834" y="178349"/>
                </a:lnTo>
                <a:lnTo>
                  <a:pt x="30653" y="180538"/>
                </a:lnTo>
                <a:lnTo>
                  <a:pt x="31865" y="183268"/>
                </a:lnTo>
                <a:lnTo>
                  <a:pt x="33811" y="190706"/>
                </a:lnTo>
                <a:lnTo>
                  <a:pt x="40851" y="195110"/>
                </a:lnTo>
                <a:lnTo>
                  <a:pt x="53931" y="202217"/>
                </a:lnTo>
                <a:lnTo>
                  <a:pt x="57544" y="202800"/>
                </a:lnTo>
                <a:lnTo>
                  <a:pt x="62493" y="203189"/>
                </a:lnTo>
                <a:lnTo>
                  <a:pt x="73495" y="203621"/>
                </a:lnTo>
                <a:lnTo>
                  <a:pt x="82618" y="203813"/>
                </a:lnTo>
                <a:lnTo>
                  <a:pt x="186254" y="203965"/>
                </a:lnTo>
                <a:lnTo>
                  <a:pt x="195290" y="206506"/>
                </a:lnTo>
                <a:lnTo>
                  <a:pt x="203853" y="210739"/>
                </a:lnTo>
                <a:lnTo>
                  <a:pt x="223712" y="223648"/>
                </a:lnTo>
                <a:lnTo>
                  <a:pt x="229815" y="228800"/>
                </a:lnTo>
                <a:lnTo>
                  <a:pt x="233220" y="231953"/>
                </a:lnTo>
                <a:lnTo>
                  <a:pt x="235490" y="235324"/>
                </a:lnTo>
                <a:lnTo>
                  <a:pt x="238013" y="242457"/>
                </a:lnTo>
                <a:lnTo>
                  <a:pt x="237415" y="246137"/>
                </a:lnTo>
                <a:lnTo>
                  <a:pt x="233365" y="253612"/>
                </a:lnTo>
                <a:lnTo>
                  <a:pt x="230718" y="261168"/>
                </a:lnTo>
                <a:lnTo>
                  <a:pt x="230012" y="264961"/>
                </a:lnTo>
                <a:lnTo>
                  <a:pt x="225841" y="272562"/>
                </a:lnTo>
                <a:lnTo>
                  <a:pt x="219754" y="280173"/>
                </a:lnTo>
                <a:lnTo>
                  <a:pt x="212816" y="287790"/>
                </a:lnTo>
                <a:lnTo>
                  <a:pt x="201769" y="299218"/>
                </a:lnTo>
                <a:lnTo>
                  <a:pt x="196743" y="303027"/>
                </a:lnTo>
                <a:lnTo>
                  <a:pt x="190852" y="306837"/>
                </a:lnTo>
                <a:lnTo>
                  <a:pt x="184385" y="310647"/>
                </a:lnTo>
                <a:lnTo>
                  <a:pt x="178803" y="314457"/>
                </a:lnTo>
                <a:lnTo>
                  <a:pt x="173813" y="318267"/>
                </a:lnTo>
                <a:lnTo>
                  <a:pt x="169215" y="322077"/>
                </a:lnTo>
                <a:lnTo>
                  <a:pt x="164880" y="324617"/>
                </a:lnTo>
                <a:lnTo>
                  <a:pt x="160720" y="326310"/>
                </a:lnTo>
                <a:lnTo>
                  <a:pt x="156677" y="327439"/>
                </a:lnTo>
                <a:lnTo>
                  <a:pt x="151442" y="326921"/>
                </a:lnTo>
                <a:lnTo>
                  <a:pt x="145411" y="325307"/>
                </a:lnTo>
                <a:lnTo>
                  <a:pt x="125731" y="3182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8"/>
          <p:cNvSpPr/>
          <p:nvPr/>
        </p:nvSpPr>
        <p:spPr>
          <a:xfrm>
            <a:off x="5063490" y="4217670"/>
            <a:ext cx="240031" cy="91440"/>
          </a:xfrm>
          <a:custGeom>
            <a:avLst/>
            <a:gdLst/>
            <a:ahLst/>
            <a:cxnLst/>
            <a:rect l="0" t="0" r="0" b="0"/>
            <a:pathLst>
              <a:path w="240031" h="91440">
                <a:moveTo>
                  <a:pt x="0" y="91439"/>
                </a:moveTo>
                <a:lnTo>
                  <a:pt x="12135" y="85372"/>
                </a:lnTo>
                <a:lnTo>
                  <a:pt x="16980" y="83584"/>
                </a:lnTo>
                <a:lnTo>
                  <a:pt x="21480" y="82393"/>
                </a:lnTo>
                <a:lnTo>
                  <a:pt x="25750" y="81598"/>
                </a:lnTo>
                <a:lnTo>
                  <a:pt x="32406" y="79799"/>
                </a:lnTo>
                <a:lnTo>
                  <a:pt x="49962" y="74412"/>
                </a:lnTo>
                <a:lnTo>
                  <a:pt x="57438" y="71198"/>
                </a:lnTo>
                <a:lnTo>
                  <a:pt x="63692" y="67785"/>
                </a:lnTo>
                <a:lnTo>
                  <a:pt x="69131" y="64240"/>
                </a:lnTo>
                <a:lnTo>
                  <a:pt x="75297" y="60606"/>
                </a:lnTo>
                <a:lnTo>
                  <a:pt x="81948" y="56914"/>
                </a:lnTo>
                <a:lnTo>
                  <a:pt x="88922" y="53183"/>
                </a:lnTo>
                <a:lnTo>
                  <a:pt x="103731" y="46885"/>
                </a:lnTo>
                <a:lnTo>
                  <a:pt x="147279" y="29728"/>
                </a:lnTo>
                <a:lnTo>
                  <a:pt x="183568" y="16175"/>
                </a:lnTo>
                <a:lnTo>
                  <a:pt x="198578" y="10783"/>
                </a:lnTo>
                <a:lnTo>
                  <a:pt x="209855" y="7189"/>
                </a:lnTo>
                <a:lnTo>
                  <a:pt x="218643" y="4792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9"/>
          <p:cNvSpPr/>
          <p:nvPr/>
        </p:nvSpPr>
        <p:spPr>
          <a:xfrm>
            <a:off x="5086350" y="4331970"/>
            <a:ext cx="205741" cy="57150"/>
          </a:xfrm>
          <a:custGeom>
            <a:avLst/>
            <a:gdLst/>
            <a:ahLst/>
            <a:cxnLst/>
            <a:rect l="0" t="0" r="0" b="0"/>
            <a:pathLst>
              <a:path w="205741" h="57150">
                <a:moveTo>
                  <a:pt x="0" y="57149"/>
                </a:moveTo>
                <a:lnTo>
                  <a:pt x="12135" y="51082"/>
                </a:lnTo>
                <a:lnTo>
                  <a:pt x="16980" y="48025"/>
                </a:lnTo>
                <a:lnTo>
                  <a:pt x="21480" y="44716"/>
                </a:lnTo>
                <a:lnTo>
                  <a:pt x="25750" y="41240"/>
                </a:lnTo>
                <a:lnTo>
                  <a:pt x="31136" y="38924"/>
                </a:lnTo>
                <a:lnTo>
                  <a:pt x="37267" y="37379"/>
                </a:lnTo>
                <a:lnTo>
                  <a:pt x="43895" y="36349"/>
                </a:lnTo>
                <a:lnTo>
                  <a:pt x="50853" y="34393"/>
                </a:lnTo>
                <a:lnTo>
                  <a:pt x="58032" y="31818"/>
                </a:lnTo>
                <a:lnTo>
                  <a:pt x="65358" y="28832"/>
                </a:lnTo>
                <a:lnTo>
                  <a:pt x="74052" y="25571"/>
                </a:lnTo>
                <a:lnTo>
                  <a:pt x="93872" y="18561"/>
                </a:lnTo>
                <a:lnTo>
                  <a:pt x="103221" y="16184"/>
                </a:lnTo>
                <a:lnTo>
                  <a:pt x="111994" y="14599"/>
                </a:lnTo>
                <a:lnTo>
                  <a:pt x="120382" y="13543"/>
                </a:lnTo>
                <a:lnTo>
                  <a:pt x="129785" y="11568"/>
                </a:lnTo>
                <a:lnTo>
                  <a:pt x="139863" y="8982"/>
                </a:lnTo>
                <a:lnTo>
                  <a:pt x="150392" y="5988"/>
                </a:lnTo>
                <a:lnTo>
                  <a:pt x="159951" y="3992"/>
                </a:lnTo>
                <a:lnTo>
                  <a:pt x="168864" y="266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0"/>
          <p:cNvSpPr/>
          <p:nvPr/>
        </p:nvSpPr>
        <p:spPr>
          <a:xfrm>
            <a:off x="5486400" y="4160520"/>
            <a:ext cx="297180" cy="194310"/>
          </a:xfrm>
          <a:custGeom>
            <a:avLst/>
            <a:gdLst/>
            <a:ahLst/>
            <a:cxnLst/>
            <a:rect l="0" t="0" r="0" b="0"/>
            <a:pathLst>
              <a:path w="297180" h="194310">
                <a:moveTo>
                  <a:pt x="0" y="0"/>
                </a:moveTo>
                <a:lnTo>
                  <a:pt x="18203" y="12135"/>
                </a:lnTo>
                <a:lnTo>
                  <a:pt x="24835" y="15710"/>
                </a:lnTo>
                <a:lnTo>
                  <a:pt x="30526" y="18093"/>
                </a:lnTo>
                <a:lnTo>
                  <a:pt x="35591" y="19682"/>
                </a:lnTo>
                <a:lnTo>
                  <a:pt x="44047" y="24551"/>
                </a:lnTo>
                <a:lnTo>
                  <a:pt x="54765" y="31607"/>
                </a:lnTo>
                <a:lnTo>
                  <a:pt x="102399" y="64240"/>
                </a:lnTo>
                <a:lnTo>
                  <a:pt x="111445" y="70766"/>
                </a:lnTo>
                <a:lnTo>
                  <a:pt x="118747" y="76387"/>
                </a:lnTo>
                <a:lnTo>
                  <a:pt x="124885" y="81405"/>
                </a:lnTo>
                <a:lnTo>
                  <a:pt x="131516" y="86020"/>
                </a:lnTo>
                <a:lnTo>
                  <a:pt x="138477" y="90366"/>
                </a:lnTo>
                <a:lnTo>
                  <a:pt x="145658" y="94534"/>
                </a:lnTo>
                <a:lnTo>
                  <a:pt x="163797" y="105938"/>
                </a:lnTo>
                <a:lnTo>
                  <a:pt x="173968" y="112535"/>
                </a:lnTo>
                <a:lnTo>
                  <a:pt x="182018" y="118203"/>
                </a:lnTo>
                <a:lnTo>
                  <a:pt x="188655" y="123252"/>
                </a:lnTo>
                <a:lnTo>
                  <a:pt x="194350" y="127888"/>
                </a:lnTo>
                <a:lnTo>
                  <a:pt x="199416" y="132248"/>
                </a:lnTo>
                <a:lnTo>
                  <a:pt x="204064" y="136425"/>
                </a:lnTo>
                <a:lnTo>
                  <a:pt x="208433" y="140480"/>
                </a:lnTo>
                <a:lnTo>
                  <a:pt x="213885" y="144453"/>
                </a:lnTo>
                <a:lnTo>
                  <a:pt x="220060" y="148372"/>
                </a:lnTo>
                <a:lnTo>
                  <a:pt x="226717" y="152254"/>
                </a:lnTo>
                <a:lnTo>
                  <a:pt x="232424" y="154843"/>
                </a:lnTo>
                <a:lnTo>
                  <a:pt x="237499" y="156569"/>
                </a:lnTo>
                <a:lnTo>
                  <a:pt x="242153" y="157719"/>
                </a:lnTo>
                <a:lnTo>
                  <a:pt x="250710" y="162384"/>
                </a:lnTo>
                <a:lnTo>
                  <a:pt x="254770" y="165405"/>
                </a:lnTo>
                <a:lnTo>
                  <a:pt x="258746" y="168690"/>
                </a:lnTo>
                <a:lnTo>
                  <a:pt x="262667" y="172150"/>
                </a:lnTo>
                <a:lnTo>
                  <a:pt x="266551" y="175726"/>
                </a:lnTo>
                <a:lnTo>
                  <a:pt x="270411" y="178111"/>
                </a:lnTo>
                <a:lnTo>
                  <a:pt x="278086" y="180760"/>
                </a:lnTo>
                <a:lnTo>
                  <a:pt x="285730" y="185324"/>
                </a:lnTo>
                <a:lnTo>
                  <a:pt x="297179" y="1943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1"/>
          <p:cNvSpPr/>
          <p:nvPr/>
        </p:nvSpPr>
        <p:spPr>
          <a:xfrm>
            <a:off x="5509259" y="4069079"/>
            <a:ext cx="297182" cy="411481"/>
          </a:xfrm>
          <a:custGeom>
            <a:avLst/>
            <a:gdLst/>
            <a:ahLst/>
            <a:cxnLst/>
            <a:rect l="0" t="0" r="0" b="0"/>
            <a:pathLst>
              <a:path w="297182" h="411481">
                <a:moveTo>
                  <a:pt x="297181" y="0"/>
                </a:moveTo>
                <a:lnTo>
                  <a:pt x="285045" y="18204"/>
                </a:lnTo>
                <a:lnTo>
                  <a:pt x="278930" y="28646"/>
                </a:lnTo>
                <a:lnTo>
                  <a:pt x="272314" y="40687"/>
                </a:lnTo>
                <a:lnTo>
                  <a:pt x="249512" y="84379"/>
                </a:lnTo>
                <a:lnTo>
                  <a:pt x="243812" y="93083"/>
                </a:lnTo>
                <a:lnTo>
                  <a:pt x="237471" y="101425"/>
                </a:lnTo>
                <a:lnTo>
                  <a:pt x="230704" y="109527"/>
                </a:lnTo>
                <a:lnTo>
                  <a:pt x="224923" y="118738"/>
                </a:lnTo>
                <a:lnTo>
                  <a:pt x="219799" y="128689"/>
                </a:lnTo>
                <a:lnTo>
                  <a:pt x="215113" y="139133"/>
                </a:lnTo>
                <a:lnTo>
                  <a:pt x="209449" y="148636"/>
                </a:lnTo>
                <a:lnTo>
                  <a:pt x="203133" y="157510"/>
                </a:lnTo>
                <a:lnTo>
                  <a:pt x="196382" y="165967"/>
                </a:lnTo>
                <a:lnTo>
                  <a:pt x="188071" y="177955"/>
                </a:lnTo>
                <a:lnTo>
                  <a:pt x="178721" y="192297"/>
                </a:lnTo>
                <a:lnTo>
                  <a:pt x="168678" y="208208"/>
                </a:lnTo>
                <a:lnTo>
                  <a:pt x="156902" y="225166"/>
                </a:lnTo>
                <a:lnTo>
                  <a:pt x="143971" y="242820"/>
                </a:lnTo>
                <a:lnTo>
                  <a:pt x="130271" y="260941"/>
                </a:lnTo>
                <a:lnTo>
                  <a:pt x="118597" y="278101"/>
                </a:lnTo>
                <a:lnTo>
                  <a:pt x="108276" y="294620"/>
                </a:lnTo>
                <a:lnTo>
                  <a:pt x="98854" y="310714"/>
                </a:lnTo>
                <a:lnTo>
                  <a:pt x="90033" y="322713"/>
                </a:lnTo>
                <a:lnTo>
                  <a:pt x="81612" y="331982"/>
                </a:lnTo>
                <a:lnTo>
                  <a:pt x="73458" y="339431"/>
                </a:lnTo>
                <a:lnTo>
                  <a:pt x="50852" y="361256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2"/>
          <p:cNvSpPr/>
          <p:nvPr/>
        </p:nvSpPr>
        <p:spPr>
          <a:xfrm>
            <a:off x="674456" y="2377439"/>
            <a:ext cx="171365" cy="937262"/>
          </a:xfrm>
          <a:custGeom>
            <a:avLst/>
            <a:gdLst/>
            <a:ahLst/>
            <a:cxnLst/>
            <a:rect l="0" t="0" r="0" b="0"/>
            <a:pathLst>
              <a:path w="171365" h="937262">
                <a:moveTo>
                  <a:pt x="171364" y="0"/>
                </a:moveTo>
                <a:lnTo>
                  <a:pt x="159228" y="6068"/>
                </a:lnTo>
                <a:lnTo>
                  <a:pt x="155653" y="9126"/>
                </a:lnTo>
                <a:lnTo>
                  <a:pt x="153270" y="12434"/>
                </a:lnTo>
                <a:lnTo>
                  <a:pt x="151681" y="15909"/>
                </a:lnTo>
                <a:lnTo>
                  <a:pt x="148082" y="20766"/>
                </a:lnTo>
                <a:lnTo>
                  <a:pt x="143143" y="26544"/>
                </a:lnTo>
                <a:lnTo>
                  <a:pt x="132151" y="38468"/>
                </a:lnTo>
                <a:lnTo>
                  <a:pt x="123032" y="48000"/>
                </a:lnTo>
                <a:lnTo>
                  <a:pt x="118823" y="53590"/>
                </a:lnTo>
                <a:lnTo>
                  <a:pt x="114746" y="59857"/>
                </a:lnTo>
                <a:lnTo>
                  <a:pt x="110759" y="66575"/>
                </a:lnTo>
                <a:lnTo>
                  <a:pt x="99555" y="84199"/>
                </a:lnTo>
                <a:lnTo>
                  <a:pt x="93011" y="94233"/>
                </a:lnTo>
                <a:lnTo>
                  <a:pt x="88649" y="103462"/>
                </a:lnTo>
                <a:lnTo>
                  <a:pt x="83801" y="120490"/>
                </a:lnTo>
                <a:lnTo>
                  <a:pt x="79969" y="129857"/>
                </a:lnTo>
                <a:lnTo>
                  <a:pt x="74874" y="139911"/>
                </a:lnTo>
                <a:lnTo>
                  <a:pt x="68937" y="150424"/>
                </a:lnTo>
                <a:lnTo>
                  <a:pt x="63709" y="161243"/>
                </a:lnTo>
                <a:lnTo>
                  <a:pt x="58954" y="172266"/>
                </a:lnTo>
                <a:lnTo>
                  <a:pt x="54514" y="183424"/>
                </a:lnTo>
                <a:lnTo>
                  <a:pt x="50284" y="195943"/>
                </a:lnTo>
                <a:lnTo>
                  <a:pt x="46194" y="209369"/>
                </a:lnTo>
                <a:lnTo>
                  <a:pt x="42197" y="223399"/>
                </a:lnTo>
                <a:lnTo>
                  <a:pt x="37756" y="245762"/>
                </a:lnTo>
                <a:lnTo>
                  <a:pt x="34513" y="264168"/>
                </a:lnTo>
                <a:lnTo>
                  <a:pt x="31870" y="272632"/>
                </a:lnTo>
                <a:lnTo>
                  <a:pt x="26816" y="290080"/>
                </a:lnTo>
                <a:lnTo>
                  <a:pt x="7418" y="433262"/>
                </a:lnTo>
                <a:lnTo>
                  <a:pt x="4917" y="456482"/>
                </a:lnTo>
                <a:lnTo>
                  <a:pt x="3249" y="475771"/>
                </a:lnTo>
                <a:lnTo>
                  <a:pt x="1396" y="503977"/>
                </a:lnTo>
                <a:lnTo>
                  <a:pt x="572" y="526250"/>
                </a:lnTo>
                <a:lnTo>
                  <a:pt x="109" y="562750"/>
                </a:lnTo>
                <a:lnTo>
                  <a:pt x="0" y="595128"/>
                </a:lnTo>
                <a:lnTo>
                  <a:pt x="3339" y="620525"/>
                </a:lnTo>
                <a:lnTo>
                  <a:pt x="7786" y="640279"/>
                </a:lnTo>
                <a:lnTo>
                  <a:pt x="11559" y="666950"/>
                </a:lnTo>
                <a:lnTo>
                  <a:pt x="14028" y="677044"/>
                </a:lnTo>
                <a:lnTo>
                  <a:pt x="16943" y="687583"/>
                </a:lnTo>
                <a:lnTo>
                  <a:pt x="26956" y="719613"/>
                </a:lnTo>
                <a:lnTo>
                  <a:pt x="48012" y="784061"/>
                </a:lnTo>
                <a:lnTo>
                  <a:pt x="52299" y="795757"/>
                </a:lnTo>
                <a:lnTo>
                  <a:pt x="56427" y="806095"/>
                </a:lnTo>
                <a:lnTo>
                  <a:pt x="60449" y="815527"/>
                </a:lnTo>
                <a:lnTo>
                  <a:pt x="65671" y="825625"/>
                </a:lnTo>
                <a:lnTo>
                  <a:pt x="71692" y="836167"/>
                </a:lnTo>
                <a:lnTo>
                  <a:pt x="78246" y="847004"/>
                </a:lnTo>
                <a:lnTo>
                  <a:pt x="83885" y="856770"/>
                </a:lnTo>
                <a:lnTo>
                  <a:pt x="93538" y="874394"/>
                </a:lnTo>
                <a:lnTo>
                  <a:pt x="97890" y="881379"/>
                </a:lnTo>
                <a:lnTo>
                  <a:pt x="102061" y="887306"/>
                </a:lnTo>
                <a:lnTo>
                  <a:pt x="106112" y="892528"/>
                </a:lnTo>
                <a:lnTo>
                  <a:pt x="111352" y="898549"/>
                </a:lnTo>
                <a:lnTo>
                  <a:pt x="117386" y="905103"/>
                </a:lnTo>
                <a:lnTo>
                  <a:pt x="135751" y="924371"/>
                </a:lnTo>
                <a:lnTo>
                  <a:pt x="138732" y="927397"/>
                </a:lnTo>
                <a:lnTo>
                  <a:pt x="159934" y="9372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3"/>
          <p:cNvSpPr/>
          <p:nvPr/>
        </p:nvSpPr>
        <p:spPr>
          <a:xfrm>
            <a:off x="1154430" y="2388869"/>
            <a:ext cx="125701" cy="902971"/>
          </a:xfrm>
          <a:custGeom>
            <a:avLst/>
            <a:gdLst/>
            <a:ahLst/>
            <a:cxnLst/>
            <a:rect l="0" t="0" r="0" b="0"/>
            <a:pathLst>
              <a:path w="125701" h="902971">
                <a:moveTo>
                  <a:pt x="0" y="0"/>
                </a:moveTo>
                <a:lnTo>
                  <a:pt x="12135" y="6068"/>
                </a:lnTo>
                <a:lnTo>
                  <a:pt x="16980" y="12936"/>
                </a:lnTo>
                <a:lnTo>
                  <a:pt x="21480" y="22594"/>
                </a:lnTo>
                <a:lnTo>
                  <a:pt x="25750" y="34113"/>
                </a:lnTo>
                <a:lnTo>
                  <a:pt x="29866" y="43062"/>
                </a:lnTo>
                <a:lnTo>
                  <a:pt x="33881" y="50298"/>
                </a:lnTo>
                <a:lnTo>
                  <a:pt x="37827" y="56392"/>
                </a:lnTo>
                <a:lnTo>
                  <a:pt x="41728" y="61725"/>
                </a:lnTo>
                <a:lnTo>
                  <a:pt x="45598" y="66550"/>
                </a:lnTo>
                <a:lnTo>
                  <a:pt x="49449" y="71037"/>
                </a:lnTo>
                <a:lnTo>
                  <a:pt x="52016" y="75298"/>
                </a:lnTo>
                <a:lnTo>
                  <a:pt x="54868" y="83419"/>
                </a:lnTo>
                <a:lnTo>
                  <a:pt x="56898" y="88633"/>
                </a:lnTo>
                <a:lnTo>
                  <a:pt x="59522" y="94649"/>
                </a:lnTo>
                <a:lnTo>
                  <a:pt x="62541" y="101199"/>
                </a:lnTo>
                <a:lnTo>
                  <a:pt x="65824" y="109376"/>
                </a:lnTo>
                <a:lnTo>
                  <a:pt x="72858" y="128622"/>
                </a:lnTo>
                <a:lnTo>
                  <a:pt x="76512" y="137818"/>
                </a:lnTo>
                <a:lnTo>
                  <a:pt x="80218" y="146489"/>
                </a:lnTo>
                <a:lnTo>
                  <a:pt x="83958" y="154810"/>
                </a:lnTo>
                <a:lnTo>
                  <a:pt x="87722" y="166706"/>
                </a:lnTo>
                <a:lnTo>
                  <a:pt x="91501" y="180988"/>
                </a:lnTo>
                <a:lnTo>
                  <a:pt x="95291" y="196859"/>
                </a:lnTo>
                <a:lnTo>
                  <a:pt x="100357" y="215059"/>
                </a:lnTo>
                <a:lnTo>
                  <a:pt x="112760" y="255602"/>
                </a:lnTo>
                <a:lnTo>
                  <a:pt x="117083" y="280892"/>
                </a:lnTo>
                <a:lnTo>
                  <a:pt x="119965" y="309181"/>
                </a:lnTo>
                <a:lnTo>
                  <a:pt x="121887" y="339471"/>
                </a:lnTo>
                <a:lnTo>
                  <a:pt x="124022" y="417153"/>
                </a:lnTo>
                <a:lnTo>
                  <a:pt x="125700" y="665852"/>
                </a:lnTo>
                <a:lnTo>
                  <a:pt x="124440" y="673771"/>
                </a:lnTo>
                <a:lnTo>
                  <a:pt x="122330" y="680321"/>
                </a:lnTo>
                <a:lnTo>
                  <a:pt x="119653" y="685957"/>
                </a:lnTo>
                <a:lnTo>
                  <a:pt x="116679" y="698994"/>
                </a:lnTo>
                <a:lnTo>
                  <a:pt x="114087" y="713254"/>
                </a:lnTo>
                <a:lnTo>
                  <a:pt x="111618" y="720613"/>
                </a:lnTo>
                <a:lnTo>
                  <a:pt x="108702" y="728059"/>
                </a:lnTo>
                <a:lnTo>
                  <a:pt x="98688" y="756652"/>
                </a:lnTo>
                <a:lnTo>
                  <a:pt x="92462" y="774945"/>
                </a:lnTo>
                <a:lnTo>
                  <a:pt x="88311" y="788410"/>
                </a:lnTo>
                <a:lnTo>
                  <a:pt x="85544" y="798657"/>
                </a:lnTo>
                <a:lnTo>
                  <a:pt x="83699" y="806758"/>
                </a:lnTo>
                <a:lnTo>
                  <a:pt x="81199" y="813429"/>
                </a:lnTo>
                <a:lnTo>
                  <a:pt x="78263" y="819146"/>
                </a:lnTo>
                <a:lnTo>
                  <a:pt x="75035" y="824228"/>
                </a:lnTo>
                <a:lnTo>
                  <a:pt x="71449" y="833260"/>
                </a:lnTo>
                <a:lnTo>
                  <a:pt x="70492" y="837447"/>
                </a:lnTo>
                <a:lnTo>
                  <a:pt x="68585" y="840238"/>
                </a:lnTo>
                <a:lnTo>
                  <a:pt x="66043" y="842099"/>
                </a:lnTo>
                <a:lnTo>
                  <a:pt x="63079" y="843339"/>
                </a:lnTo>
                <a:lnTo>
                  <a:pt x="61102" y="845436"/>
                </a:lnTo>
                <a:lnTo>
                  <a:pt x="59785" y="848104"/>
                </a:lnTo>
                <a:lnTo>
                  <a:pt x="57670" y="855444"/>
                </a:lnTo>
                <a:lnTo>
                  <a:pt x="53994" y="863221"/>
                </a:lnTo>
                <a:lnTo>
                  <a:pt x="47354" y="876774"/>
                </a:lnTo>
                <a:lnTo>
                  <a:pt x="45539" y="879156"/>
                </a:lnTo>
                <a:lnTo>
                  <a:pt x="43059" y="882014"/>
                </a:lnTo>
                <a:lnTo>
                  <a:pt x="36022" y="889659"/>
                </a:lnTo>
                <a:lnTo>
                  <a:pt x="35059" y="894091"/>
                </a:lnTo>
                <a:lnTo>
                  <a:pt x="34290" y="9029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4"/>
          <p:cNvSpPr/>
          <p:nvPr/>
        </p:nvSpPr>
        <p:spPr>
          <a:xfrm>
            <a:off x="29428" y="2608368"/>
            <a:ext cx="242551" cy="374815"/>
          </a:xfrm>
          <a:custGeom>
            <a:avLst/>
            <a:gdLst/>
            <a:ahLst/>
            <a:cxnLst/>
            <a:rect l="0" t="0" r="0" b="0"/>
            <a:pathLst>
              <a:path w="242551" h="374815">
                <a:moveTo>
                  <a:pt x="16292" y="100541"/>
                </a:moveTo>
                <a:lnTo>
                  <a:pt x="16292" y="88406"/>
                </a:lnTo>
                <a:lnTo>
                  <a:pt x="17562" y="83561"/>
                </a:lnTo>
                <a:lnTo>
                  <a:pt x="22359" y="74791"/>
                </a:lnTo>
                <a:lnTo>
                  <a:pt x="25417" y="71945"/>
                </a:lnTo>
                <a:lnTo>
                  <a:pt x="28725" y="70047"/>
                </a:lnTo>
                <a:lnTo>
                  <a:pt x="32201" y="68782"/>
                </a:lnTo>
                <a:lnTo>
                  <a:pt x="38328" y="64128"/>
                </a:lnTo>
                <a:lnTo>
                  <a:pt x="46222" y="57216"/>
                </a:lnTo>
                <a:lnTo>
                  <a:pt x="55295" y="48798"/>
                </a:lnTo>
                <a:lnTo>
                  <a:pt x="63884" y="41916"/>
                </a:lnTo>
                <a:lnTo>
                  <a:pt x="72150" y="36057"/>
                </a:lnTo>
                <a:lnTo>
                  <a:pt x="80201" y="30882"/>
                </a:lnTo>
                <a:lnTo>
                  <a:pt x="90648" y="26162"/>
                </a:lnTo>
                <a:lnTo>
                  <a:pt x="102692" y="21745"/>
                </a:lnTo>
                <a:lnTo>
                  <a:pt x="115802" y="17531"/>
                </a:lnTo>
                <a:lnTo>
                  <a:pt x="125812" y="13451"/>
                </a:lnTo>
                <a:lnTo>
                  <a:pt x="133755" y="9461"/>
                </a:lnTo>
                <a:lnTo>
                  <a:pt x="140321" y="5531"/>
                </a:lnTo>
                <a:lnTo>
                  <a:pt x="147238" y="2911"/>
                </a:lnTo>
                <a:lnTo>
                  <a:pt x="154389" y="1165"/>
                </a:lnTo>
                <a:lnTo>
                  <a:pt x="161697" y="0"/>
                </a:lnTo>
                <a:lnTo>
                  <a:pt x="170378" y="494"/>
                </a:lnTo>
                <a:lnTo>
                  <a:pt x="179976" y="2093"/>
                </a:lnTo>
                <a:lnTo>
                  <a:pt x="190185" y="4429"/>
                </a:lnTo>
                <a:lnTo>
                  <a:pt x="198260" y="5987"/>
                </a:lnTo>
                <a:lnTo>
                  <a:pt x="204914" y="7025"/>
                </a:lnTo>
                <a:lnTo>
                  <a:pt x="210620" y="7717"/>
                </a:lnTo>
                <a:lnTo>
                  <a:pt x="214424" y="10719"/>
                </a:lnTo>
                <a:lnTo>
                  <a:pt x="216960" y="15260"/>
                </a:lnTo>
                <a:lnTo>
                  <a:pt x="219777" y="25808"/>
                </a:lnTo>
                <a:lnTo>
                  <a:pt x="221030" y="34730"/>
                </a:lnTo>
                <a:lnTo>
                  <a:pt x="221586" y="42929"/>
                </a:lnTo>
                <a:lnTo>
                  <a:pt x="221735" y="46893"/>
                </a:lnTo>
                <a:lnTo>
                  <a:pt x="218513" y="58071"/>
                </a:lnTo>
                <a:lnTo>
                  <a:pt x="215876" y="64608"/>
                </a:lnTo>
                <a:lnTo>
                  <a:pt x="212848" y="71506"/>
                </a:lnTo>
                <a:lnTo>
                  <a:pt x="206097" y="85943"/>
                </a:lnTo>
                <a:lnTo>
                  <a:pt x="201248" y="92079"/>
                </a:lnTo>
                <a:lnTo>
                  <a:pt x="195476" y="97440"/>
                </a:lnTo>
                <a:lnTo>
                  <a:pt x="189088" y="102284"/>
                </a:lnTo>
                <a:lnTo>
                  <a:pt x="181019" y="110593"/>
                </a:lnTo>
                <a:lnTo>
                  <a:pt x="171830" y="121212"/>
                </a:lnTo>
                <a:lnTo>
                  <a:pt x="161894" y="133372"/>
                </a:lnTo>
                <a:lnTo>
                  <a:pt x="152730" y="142748"/>
                </a:lnTo>
                <a:lnTo>
                  <a:pt x="144080" y="150270"/>
                </a:lnTo>
                <a:lnTo>
                  <a:pt x="135774" y="156554"/>
                </a:lnTo>
                <a:lnTo>
                  <a:pt x="128967" y="162013"/>
                </a:lnTo>
                <a:lnTo>
                  <a:pt x="123158" y="166922"/>
                </a:lnTo>
                <a:lnTo>
                  <a:pt x="118016" y="171466"/>
                </a:lnTo>
                <a:lnTo>
                  <a:pt x="113318" y="174494"/>
                </a:lnTo>
                <a:lnTo>
                  <a:pt x="108916" y="176513"/>
                </a:lnTo>
                <a:lnTo>
                  <a:pt x="104711" y="177859"/>
                </a:lnTo>
                <a:lnTo>
                  <a:pt x="100638" y="178757"/>
                </a:lnTo>
                <a:lnTo>
                  <a:pt x="96652" y="179355"/>
                </a:lnTo>
                <a:lnTo>
                  <a:pt x="92726" y="179754"/>
                </a:lnTo>
                <a:lnTo>
                  <a:pt x="91378" y="178750"/>
                </a:lnTo>
                <a:lnTo>
                  <a:pt x="91749" y="176810"/>
                </a:lnTo>
                <a:lnTo>
                  <a:pt x="93266" y="174247"/>
                </a:lnTo>
                <a:lnTo>
                  <a:pt x="95548" y="172539"/>
                </a:lnTo>
                <a:lnTo>
                  <a:pt x="98339" y="171400"/>
                </a:lnTo>
                <a:lnTo>
                  <a:pt x="101470" y="170640"/>
                </a:lnTo>
                <a:lnTo>
                  <a:pt x="106097" y="167594"/>
                </a:lnTo>
                <a:lnTo>
                  <a:pt x="111722" y="163023"/>
                </a:lnTo>
                <a:lnTo>
                  <a:pt x="118012" y="157436"/>
                </a:lnTo>
                <a:lnTo>
                  <a:pt x="124745" y="153711"/>
                </a:lnTo>
                <a:lnTo>
                  <a:pt x="131774" y="151228"/>
                </a:lnTo>
                <a:lnTo>
                  <a:pt x="139000" y="149572"/>
                </a:lnTo>
                <a:lnTo>
                  <a:pt x="145087" y="147199"/>
                </a:lnTo>
                <a:lnTo>
                  <a:pt x="150415" y="144346"/>
                </a:lnTo>
                <a:lnTo>
                  <a:pt x="155237" y="141175"/>
                </a:lnTo>
                <a:lnTo>
                  <a:pt x="159722" y="139060"/>
                </a:lnTo>
                <a:lnTo>
                  <a:pt x="163982" y="137651"/>
                </a:lnTo>
                <a:lnTo>
                  <a:pt x="168092" y="136711"/>
                </a:lnTo>
                <a:lnTo>
                  <a:pt x="174642" y="136085"/>
                </a:lnTo>
                <a:lnTo>
                  <a:pt x="182818" y="135667"/>
                </a:lnTo>
                <a:lnTo>
                  <a:pt x="192079" y="135388"/>
                </a:lnTo>
                <a:lnTo>
                  <a:pt x="199524" y="136473"/>
                </a:lnTo>
                <a:lnTo>
                  <a:pt x="205756" y="138466"/>
                </a:lnTo>
                <a:lnTo>
                  <a:pt x="211181" y="141064"/>
                </a:lnTo>
                <a:lnTo>
                  <a:pt x="216068" y="142797"/>
                </a:lnTo>
                <a:lnTo>
                  <a:pt x="220596" y="143951"/>
                </a:lnTo>
                <a:lnTo>
                  <a:pt x="224885" y="144721"/>
                </a:lnTo>
                <a:lnTo>
                  <a:pt x="229014" y="149045"/>
                </a:lnTo>
                <a:lnTo>
                  <a:pt x="233036" y="155737"/>
                </a:lnTo>
                <a:lnTo>
                  <a:pt x="236988" y="164009"/>
                </a:lnTo>
                <a:lnTo>
                  <a:pt x="239623" y="173333"/>
                </a:lnTo>
                <a:lnTo>
                  <a:pt x="241379" y="183359"/>
                </a:lnTo>
                <a:lnTo>
                  <a:pt x="242550" y="193853"/>
                </a:lnTo>
                <a:lnTo>
                  <a:pt x="242060" y="204659"/>
                </a:lnTo>
                <a:lnTo>
                  <a:pt x="240464" y="215673"/>
                </a:lnTo>
                <a:lnTo>
                  <a:pt x="238130" y="226826"/>
                </a:lnTo>
                <a:lnTo>
                  <a:pt x="228777" y="266794"/>
                </a:lnTo>
                <a:lnTo>
                  <a:pt x="225259" y="277416"/>
                </a:lnTo>
                <a:lnTo>
                  <a:pt x="221643" y="285768"/>
                </a:lnTo>
                <a:lnTo>
                  <a:pt x="217962" y="292606"/>
                </a:lnTo>
                <a:lnTo>
                  <a:pt x="212969" y="299704"/>
                </a:lnTo>
                <a:lnTo>
                  <a:pt x="207100" y="306977"/>
                </a:lnTo>
                <a:lnTo>
                  <a:pt x="200647" y="314365"/>
                </a:lnTo>
                <a:lnTo>
                  <a:pt x="193805" y="321830"/>
                </a:lnTo>
                <a:lnTo>
                  <a:pt x="179430" y="336899"/>
                </a:lnTo>
                <a:lnTo>
                  <a:pt x="172040" y="343203"/>
                </a:lnTo>
                <a:lnTo>
                  <a:pt x="164574" y="348676"/>
                </a:lnTo>
                <a:lnTo>
                  <a:pt x="157057" y="353595"/>
                </a:lnTo>
                <a:lnTo>
                  <a:pt x="150775" y="356873"/>
                </a:lnTo>
                <a:lnTo>
                  <a:pt x="145317" y="359059"/>
                </a:lnTo>
                <a:lnTo>
                  <a:pt x="140409" y="360517"/>
                </a:lnTo>
                <a:lnTo>
                  <a:pt x="115297" y="368636"/>
                </a:lnTo>
                <a:lnTo>
                  <a:pt x="107695" y="370711"/>
                </a:lnTo>
                <a:lnTo>
                  <a:pt x="101357" y="372095"/>
                </a:lnTo>
                <a:lnTo>
                  <a:pt x="95862" y="373017"/>
                </a:lnTo>
                <a:lnTo>
                  <a:pt x="89659" y="373632"/>
                </a:lnTo>
                <a:lnTo>
                  <a:pt x="82983" y="374042"/>
                </a:lnTo>
                <a:lnTo>
                  <a:pt x="75993" y="374315"/>
                </a:lnTo>
                <a:lnTo>
                  <a:pt x="47951" y="374700"/>
                </a:lnTo>
                <a:lnTo>
                  <a:pt x="27648" y="374814"/>
                </a:lnTo>
                <a:lnTo>
                  <a:pt x="22592" y="373560"/>
                </a:lnTo>
                <a:lnTo>
                  <a:pt x="17952" y="371453"/>
                </a:lnTo>
                <a:lnTo>
                  <a:pt x="13589" y="368779"/>
                </a:lnTo>
                <a:lnTo>
                  <a:pt x="9410" y="366997"/>
                </a:lnTo>
                <a:lnTo>
                  <a:pt x="5354" y="365808"/>
                </a:lnTo>
                <a:lnTo>
                  <a:pt x="1380" y="365016"/>
                </a:lnTo>
                <a:lnTo>
                  <a:pt x="0" y="363218"/>
                </a:lnTo>
                <a:lnTo>
                  <a:pt x="351" y="360749"/>
                </a:lnTo>
                <a:lnTo>
                  <a:pt x="4862" y="3520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5"/>
          <p:cNvSpPr/>
          <p:nvPr/>
        </p:nvSpPr>
        <p:spPr>
          <a:xfrm>
            <a:off x="411480" y="2766059"/>
            <a:ext cx="180117" cy="194311"/>
          </a:xfrm>
          <a:custGeom>
            <a:avLst/>
            <a:gdLst/>
            <a:ahLst/>
            <a:cxnLst/>
            <a:rect l="0" t="0" r="0" b="0"/>
            <a:pathLst>
              <a:path w="180117" h="194311">
                <a:moveTo>
                  <a:pt x="0" y="0"/>
                </a:moveTo>
                <a:lnTo>
                  <a:pt x="12135" y="12136"/>
                </a:lnTo>
                <a:lnTo>
                  <a:pt x="16980" y="15711"/>
                </a:lnTo>
                <a:lnTo>
                  <a:pt x="21480" y="18094"/>
                </a:lnTo>
                <a:lnTo>
                  <a:pt x="25750" y="19683"/>
                </a:lnTo>
                <a:lnTo>
                  <a:pt x="29866" y="23282"/>
                </a:lnTo>
                <a:lnTo>
                  <a:pt x="33881" y="28221"/>
                </a:lnTo>
                <a:lnTo>
                  <a:pt x="37827" y="34054"/>
                </a:lnTo>
                <a:lnTo>
                  <a:pt x="45538" y="44293"/>
                </a:lnTo>
                <a:lnTo>
                  <a:pt x="67652" y="72603"/>
                </a:lnTo>
                <a:lnTo>
                  <a:pt x="79391" y="85232"/>
                </a:lnTo>
                <a:lnTo>
                  <a:pt x="91027" y="96192"/>
                </a:lnTo>
                <a:lnTo>
                  <a:pt x="111576" y="113872"/>
                </a:lnTo>
                <a:lnTo>
                  <a:pt x="124943" y="125963"/>
                </a:lnTo>
                <a:lnTo>
                  <a:pt x="135117" y="135571"/>
                </a:lnTo>
                <a:lnTo>
                  <a:pt x="158064" y="158154"/>
                </a:lnTo>
                <a:lnTo>
                  <a:pt x="173551" y="173579"/>
                </a:lnTo>
                <a:lnTo>
                  <a:pt x="176661" y="177949"/>
                </a:lnTo>
                <a:lnTo>
                  <a:pt x="178734" y="182133"/>
                </a:lnTo>
                <a:lnTo>
                  <a:pt x="180116" y="186192"/>
                </a:lnTo>
                <a:lnTo>
                  <a:pt x="179767" y="188898"/>
                </a:lnTo>
                <a:lnTo>
                  <a:pt x="178265" y="190702"/>
                </a:lnTo>
                <a:lnTo>
                  <a:pt x="171450" y="1943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6"/>
          <p:cNvSpPr/>
          <p:nvPr/>
        </p:nvSpPr>
        <p:spPr>
          <a:xfrm>
            <a:off x="434340" y="2720339"/>
            <a:ext cx="160021" cy="285751"/>
          </a:xfrm>
          <a:custGeom>
            <a:avLst/>
            <a:gdLst/>
            <a:ahLst/>
            <a:cxnLst/>
            <a:rect l="0" t="0" r="0" b="0"/>
            <a:pathLst>
              <a:path w="160021" h="285751">
                <a:moveTo>
                  <a:pt x="160020" y="0"/>
                </a:moveTo>
                <a:lnTo>
                  <a:pt x="153952" y="12136"/>
                </a:lnTo>
                <a:lnTo>
                  <a:pt x="140813" y="35027"/>
                </a:lnTo>
                <a:lnTo>
                  <a:pt x="131975" y="50022"/>
                </a:lnTo>
                <a:lnTo>
                  <a:pt x="123543" y="65098"/>
                </a:lnTo>
                <a:lnTo>
                  <a:pt x="107401" y="95396"/>
                </a:lnTo>
                <a:lnTo>
                  <a:pt x="100811" y="106777"/>
                </a:lnTo>
                <a:lnTo>
                  <a:pt x="95147" y="115635"/>
                </a:lnTo>
                <a:lnTo>
                  <a:pt x="90101" y="122810"/>
                </a:lnTo>
                <a:lnTo>
                  <a:pt x="85467" y="130134"/>
                </a:lnTo>
                <a:lnTo>
                  <a:pt x="81108" y="137556"/>
                </a:lnTo>
                <a:lnTo>
                  <a:pt x="76932" y="145044"/>
                </a:lnTo>
                <a:lnTo>
                  <a:pt x="71608" y="153846"/>
                </a:lnTo>
                <a:lnTo>
                  <a:pt x="58919" y="173786"/>
                </a:lnTo>
                <a:lnTo>
                  <a:pt x="53249" y="183168"/>
                </a:lnTo>
                <a:lnTo>
                  <a:pt x="48199" y="191962"/>
                </a:lnTo>
                <a:lnTo>
                  <a:pt x="43563" y="200365"/>
                </a:lnTo>
                <a:lnTo>
                  <a:pt x="40472" y="207237"/>
                </a:lnTo>
                <a:lnTo>
                  <a:pt x="38411" y="213088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7"/>
          <p:cNvSpPr/>
          <p:nvPr/>
        </p:nvSpPr>
        <p:spPr>
          <a:xfrm>
            <a:off x="1441913" y="2377439"/>
            <a:ext cx="158288" cy="925832"/>
          </a:xfrm>
          <a:custGeom>
            <a:avLst/>
            <a:gdLst/>
            <a:ahLst/>
            <a:cxnLst/>
            <a:rect l="0" t="0" r="0" b="0"/>
            <a:pathLst>
              <a:path w="158288" h="925832">
                <a:moveTo>
                  <a:pt x="101137" y="0"/>
                </a:moveTo>
                <a:lnTo>
                  <a:pt x="101137" y="12136"/>
                </a:lnTo>
                <a:lnTo>
                  <a:pt x="97750" y="24867"/>
                </a:lnTo>
                <a:lnTo>
                  <a:pt x="93281" y="38992"/>
                </a:lnTo>
                <a:lnTo>
                  <a:pt x="89496" y="59955"/>
                </a:lnTo>
                <a:lnTo>
                  <a:pt x="87026" y="65370"/>
                </a:lnTo>
                <a:lnTo>
                  <a:pt x="84110" y="70250"/>
                </a:lnTo>
                <a:lnTo>
                  <a:pt x="80895" y="78584"/>
                </a:lnTo>
                <a:lnTo>
                  <a:pt x="77482" y="89219"/>
                </a:lnTo>
                <a:lnTo>
                  <a:pt x="73937" y="101390"/>
                </a:lnTo>
                <a:lnTo>
                  <a:pt x="62880" y="142789"/>
                </a:lnTo>
                <a:lnTo>
                  <a:pt x="59122" y="162503"/>
                </a:lnTo>
                <a:lnTo>
                  <a:pt x="55347" y="185806"/>
                </a:lnTo>
                <a:lnTo>
                  <a:pt x="51560" y="211500"/>
                </a:lnTo>
                <a:lnTo>
                  <a:pt x="47766" y="231170"/>
                </a:lnTo>
                <a:lnTo>
                  <a:pt x="43966" y="246824"/>
                </a:lnTo>
                <a:lnTo>
                  <a:pt x="36357" y="272260"/>
                </a:lnTo>
                <a:lnTo>
                  <a:pt x="28743" y="296265"/>
                </a:lnTo>
                <a:lnTo>
                  <a:pt x="26204" y="311810"/>
                </a:lnTo>
                <a:lnTo>
                  <a:pt x="24512" y="329793"/>
                </a:lnTo>
                <a:lnTo>
                  <a:pt x="22631" y="365015"/>
                </a:lnTo>
                <a:lnTo>
                  <a:pt x="21795" y="389136"/>
                </a:lnTo>
                <a:lnTo>
                  <a:pt x="18037" y="411709"/>
                </a:lnTo>
                <a:lnTo>
                  <a:pt x="13403" y="434442"/>
                </a:lnTo>
                <a:lnTo>
                  <a:pt x="4117" y="521843"/>
                </a:lnTo>
                <a:lnTo>
                  <a:pt x="2167" y="544745"/>
                </a:lnTo>
                <a:lnTo>
                  <a:pt x="867" y="566364"/>
                </a:lnTo>
                <a:lnTo>
                  <a:pt x="0" y="587126"/>
                </a:lnTo>
                <a:lnTo>
                  <a:pt x="692" y="607317"/>
                </a:lnTo>
                <a:lnTo>
                  <a:pt x="2424" y="627128"/>
                </a:lnTo>
                <a:lnTo>
                  <a:pt x="4848" y="646686"/>
                </a:lnTo>
                <a:lnTo>
                  <a:pt x="7734" y="662264"/>
                </a:lnTo>
                <a:lnTo>
                  <a:pt x="10928" y="675189"/>
                </a:lnTo>
                <a:lnTo>
                  <a:pt x="14328" y="686347"/>
                </a:lnTo>
                <a:lnTo>
                  <a:pt x="17864" y="696325"/>
                </a:lnTo>
                <a:lnTo>
                  <a:pt x="21492" y="705517"/>
                </a:lnTo>
                <a:lnTo>
                  <a:pt x="25180" y="714185"/>
                </a:lnTo>
                <a:lnTo>
                  <a:pt x="29278" y="730589"/>
                </a:lnTo>
                <a:lnTo>
                  <a:pt x="30371" y="738519"/>
                </a:lnTo>
                <a:lnTo>
                  <a:pt x="34910" y="750157"/>
                </a:lnTo>
                <a:lnTo>
                  <a:pt x="41745" y="764264"/>
                </a:lnTo>
                <a:lnTo>
                  <a:pt x="67956" y="814329"/>
                </a:lnTo>
                <a:lnTo>
                  <a:pt x="72666" y="822287"/>
                </a:lnTo>
                <a:lnTo>
                  <a:pt x="77076" y="828861"/>
                </a:lnTo>
                <a:lnTo>
                  <a:pt x="81287" y="834514"/>
                </a:lnTo>
                <a:lnTo>
                  <a:pt x="92738" y="850955"/>
                </a:lnTo>
                <a:lnTo>
                  <a:pt x="99347" y="860674"/>
                </a:lnTo>
                <a:lnTo>
                  <a:pt x="103754" y="868423"/>
                </a:lnTo>
                <a:lnTo>
                  <a:pt x="108650" y="880419"/>
                </a:lnTo>
                <a:lnTo>
                  <a:pt x="112495" y="885396"/>
                </a:lnTo>
                <a:lnTo>
                  <a:pt x="117599" y="889984"/>
                </a:lnTo>
                <a:lnTo>
                  <a:pt x="131905" y="900405"/>
                </a:lnTo>
                <a:lnTo>
                  <a:pt x="134349" y="902530"/>
                </a:lnTo>
                <a:lnTo>
                  <a:pt x="137248" y="905217"/>
                </a:lnTo>
                <a:lnTo>
                  <a:pt x="147396" y="915066"/>
                </a:lnTo>
                <a:lnTo>
                  <a:pt x="158287" y="9258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8"/>
          <p:cNvSpPr/>
          <p:nvPr/>
        </p:nvSpPr>
        <p:spPr>
          <a:xfrm>
            <a:off x="1874520" y="2400300"/>
            <a:ext cx="215343" cy="815195"/>
          </a:xfrm>
          <a:custGeom>
            <a:avLst/>
            <a:gdLst/>
            <a:ahLst/>
            <a:cxnLst/>
            <a:rect l="0" t="0" r="0" b="0"/>
            <a:pathLst>
              <a:path w="215343" h="815195">
                <a:moveTo>
                  <a:pt x="0" y="0"/>
                </a:moveTo>
                <a:lnTo>
                  <a:pt x="49449" y="49449"/>
                </a:lnTo>
                <a:lnTo>
                  <a:pt x="54556" y="53286"/>
                </a:lnTo>
                <a:lnTo>
                  <a:pt x="60501" y="57114"/>
                </a:lnTo>
                <a:lnTo>
                  <a:pt x="67003" y="60936"/>
                </a:lnTo>
                <a:lnTo>
                  <a:pt x="73879" y="64754"/>
                </a:lnTo>
                <a:lnTo>
                  <a:pt x="88291" y="72382"/>
                </a:lnTo>
                <a:lnTo>
                  <a:pt x="94421" y="77465"/>
                </a:lnTo>
                <a:lnTo>
                  <a:pt x="99777" y="83393"/>
                </a:lnTo>
                <a:lnTo>
                  <a:pt x="104618" y="89885"/>
                </a:lnTo>
                <a:lnTo>
                  <a:pt x="110385" y="99293"/>
                </a:lnTo>
                <a:lnTo>
                  <a:pt x="116770" y="110645"/>
                </a:lnTo>
                <a:lnTo>
                  <a:pt x="133177" y="140615"/>
                </a:lnTo>
                <a:lnTo>
                  <a:pt x="174943" y="215359"/>
                </a:lnTo>
                <a:lnTo>
                  <a:pt x="181399" y="227393"/>
                </a:lnTo>
                <a:lnTo>
                  <a:pt x="186972" y="239225"/>
                </a:lnTo>
                <a:lnTo>
                  <a:pt x="191958" y="250923"/>
                </a:lnTo>
                <a:lnTo>
                  <a:pt x="196552" y="262532"/>
                </a:lnTo>
                <a:lnTo>
                  <a:pt x="201656" y="285591"/>
                </a:lnTo>
                <a:lnTo>
                  <a:pt x="205195" y="308539"/>
                </a:lnTo>
                <a:lnTo>
                  <a:pt x="211001" y="331438"/>
                </a:lnTo>
                <a:lnTo>
                  <a:pt x="214428" y="354315"/>
                </a:lnTo>
                <a:lnTo>
                  <a:pt x="215342" y="365750"/>
                </a:lnTo>
                <a:lnTo>
                  <a:pt x="214681" y="386073"/>
                </a:lnTo>
                <a:lnTo>
                  <a:pt x="212970" y="412322"/>
                </a:lnTo>
                <a:lnTo>
                  <a:pt x="210560" y="442521"/>
                </a:lnTo>
                <a:lnTo>
                  <a:pt x="207683" y="470274"/>
                </a:lnTo>
                <a:lnTo>
                  <a:pt x="201100" y="521430"/>
                </a:lnTo>
                <a:lnTo>
                  <a:pt x="196297" y="545740"/>
                </a:lnTo>
                <a:lnTo>
                  <a:pt x="190554" y="569567"/>
                </a:lnTo>
                <a:lnTo>
                  <a:pt x="184186" y="593071"/>
                </a:lnTo>
                <a:lnTo>
                  <a:pt x="178671" y="611280"/>
                </a:lnTo>
                <a:lnTo>
                  <a:pt x="173724" y="625960"/>
                </a:lnTo>
                <a:lnTo>
                  <a:pt x="169156" y="638287"/>
                </a:lnTo>
                <a:lnTo>
                  <a:pt x="162300" y="651584"/>
                </a:lnTo>
                <a:lnTo>
                  <a:pt x="153920" y="665529"/>
                </a:lnTo>
                <a:lnTo>
                  <a:pt x="144523" y="679906"/>
                </a:lnTo>
                <a:lnTo>
                  <a:pt x="135719" y="694570"/>
                </a:lnTo>
                <a:lnTo>
                  <a:pt x="127309" y="709427"/>
                </a:lnTo>
                <a:lnTo>
                  <a:pt x="119163" y="724411"/>
                </a:lnTo>
                <a:lnTo>
                  <a:pt x="112462" y="735671"/>
                </a:lnTo>
                <a:lnTo>
                  <a:pt x="106724" y="744447"/>
                </a:lnTo>
                <a:lnTo>
                  <a:pt x="101629" y="751568"/>
                </a:lnTo>
                <a:lnTo>
                  <a:pt x="96963" y="758855"/>
                </a:lnTo>
                <a:lnTo>
                  <a:pt x="92582" y="766253"/>
                </a:lnTo>
                <a:lnTo>
                  <a:pt x="88391" y="773725"/>
                </a:lnTo>
                <a:lnTo>
                  <a:pt x="83057" y="781247"/>
                </a:lnTo>
                <a:lnTo>
                  <a:pt x="76961" y="788801"/>
                </a:lnTo>
                <a:lnTo>
                  <a:pt x="70357" y="796377"/>
                </a:lnTo>
                <a:lnTo>
                  <a:pt x="59633" y="808182"/>
                </a:lnTo>
                <a:lnTo>
                  <a:pt x="54995" y="813108"/>
                </a:lnTo>
                <a:lnTo>
                  <a:pt x="51903" y="815121"/>
                </a:lnTo>
                <a:lnTo>
                  <a:pt x="49842" y="815194"/>
                </a:lnTo>
                <a:lnTo>
                  <a:pt x="45720" y="8115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9"/>
          <p:cNvSpPr/>
          <p:nvPr/>
        </p:nvSpPr>
        <p:spPr>
          <a:xfrm>
            <a:off x="2240280" y="2537501"/>
            <a:ext cx="239788" cy="308569"/>
          </a:xfrm>
          <a:custGeom>
            <a:avLst/>
            <a:gdLst/>
            <a:ahLst/>
            <a:cxnLst/>
            <a:rect l="0" t="0" r="0" b="0"/>
            <a:pathLst>
              <a:path w="239788" h="308569">
                <a:moveTo>
                  <a:pt x="0" y="11388"/>
                </a:moveTo>
                <a:lnTo>
                  <a:pt x="6067" y="5321"/>
                </a:lnTo>
                <a:lnTo>
                  <a:pt x="9125" y="3533"/>
                </a:lnTo>
                <a:lnTo>
                  <a:pt x="15909" y="1547"/>
                </a:lnTo>
                <a:lnTo>
                  <a:pt x="20766" y="1018"/>
                </a:lnTo>
                <a:lnTo>
                  <a:pt x="26544" y="665"/>
                </a:lnTo>
                <a:lnTo>
                  <a:pt x="32936" y="429"/>
                </a:lnTo>
                <a:lnTo>
                  <a:pt x="121848" y="0"/>
                </a:lnTo>
                <a:lnTo>
                  <a:pt x="133302" y="1256"/>
                </a:lnTo>
                <a:lnTo>
                  <a:pt x="143478" y="3364"/>
                </a:lnTo>
                <a:lnTo>
                  <a:pt x="152802" y="6038"/>
                </a:lnTo>
                <a:lnTo>
                  <a:pt x="160288" y="7822"/>
                </a:lnTo>
                <a:lnTo>
                  <a:pt x="166548" y="9011"/>
                </a:lnTo>
                <a:lnTo>
                  <a:pt x="171992" y="9803"/>
                </a:lnTo>
                <a:lnTo>
                  <a:pt x="175621" y="11602"/>
                </a:lnTo>
                <a:lnTo>
                  <a:pt x="178041" y="14071"/>
                </a:lnTo>
                <a:lnTo>
                  <a:pt x="181999" y="20201"/>
                </a:lnTo>
                <a:lnTo>
                  <a:pt x="187991" y="27158"/>
                </a:lnTo>
                <a:lnTo>
                  <a:pt x="190098" y="30792"/>
                </a:lnTo>
                <a:lnTo>
                  <a:pt x="192437" y="38216"/>
                </a:lnTo>
                <a:lnTo>
                  <a:pt x="191792" y="43243"/>
                </a:lnTo>
                <a:lnTo>
                  <a:pt x="190091" y="49135"/>
                </a:lnTo>
                <a:lnTo>
                  <a:pt x="187687" y="55603"/>
                </a:lnTo>
                <a:lnTo>
                  <a:pt x="184815" y="61185"/>
                </a:lnTo>
                <a:lnTo>
                  <a:pt x="178236" y="70774"/>
                </a:lnTo>
                <a:lnTo>
                  <a:pt x="171079" y="79269"/>
                </a:lnTo>
                <a:lnTo>
                  <a:pt x="167393" y="83312"/>
                </a:lnTo>
                <a:lnTo>
                  <a:pt x="161125" y="88547"/>
                </a:lnTo>
                <a:lnTo>
                  <a:pt x="153137" y="94578"/>
                </a:lnTo>
                <a:lnTo>
                  <a:pt x="134101" y="108051"/>
                </a:lnTo>
                <a:lnTo>
                  <a:pt x="112940" y="122506"/>
                </a:lnTo>
                <a:lnTo>
                  <a:pt x="104503" y="127377"/>
                </a:lnTo>
                <a:lnTo>
                  <a:pt x="97609" y="130624"/>
                </a:lnTo>
                <a:lnTo>
                  <a:pt x="91742" y="132789"/>
                </a:lnTo>
                <a:lnTo>
                  <a:pt x="89102" y="134232"/>
                </a:lnTo>
                <a:lnTo>
                  <a:pt x="88611" y="135194"/>
                </a:lnTo>
                <a:lnTo>
                  <a:pt x="89554" y="135836"/>
                </a:lnTo>
                <a:lnTo>
                  <a:pt x="90182" y="134993"/>
                </a:lnTo>
                <a:lnTo>
                  <a:pt x="90881" y="130671"/>
                </a:lnTo>
                <a:lnTo>
                  <a:pt x="94877" y="129010"/>
                </a:lnTo>
                <a:lnTo>
                  <a:pt x="101351" y="127903"/>
                </a:lnTo>
                <a:lnTo>
                  <a:pt x="109477" y="127165"/>
                </a:lnTo>
                <a:lnTo>
                  <a:pt x="116165" y="126673"/>
                </a:lnTo>
                <a:lnTo>
                  <a:pt x="121893" y="126345"/>
                </a:lnTo>
                <a:lnTo>
                  <a:pt x="126982" y="126126"/>
                </a:lnTo>
                <a:lnTo>
                  <a:pt x="175393" y="125746"/>
                </a:lnTo>
                <a:lnTo>
                  <a:pt x="181699" y="125727"/>
                </a:lnTo>
                <a:lnTo>
                  <a:pt x="187172" y="126984"/>
                </a:lnTo>
                <a:lnTo>
                  <a:pt x="192091" y="129092"/>
                </a:lnTo>
                <a:lnTo>
                  <a:pt x="196641" y="131768"/>
                </a:lnTo>
                <a:lnTo>
                  <a:pt x="202214" y="134821"/>
                </a:lnTo>
                <a:lnTo>
                  <a:pt x="215179" y="141601"/>
                </a:lnTo>
                <a:lnTo>
                  <a:pt x="220923" y="145187"/>
                </a:lnTo>
                <a:lnTo>
                  <a:pt x="226022" y="148847"/>
                </a:lnTo>
                <a:lnTo>
                  <a:pt x="230691" y="152558"/>
                </a:lnTo>
                <a:lnTo>
                  <a:pt x="233804" y="157571"/>
                </a:lnTo>
                <a:lnTo>
                  <a:pt x="235879" y="163454"/>
                </a:lnTo>
                <a:lnTo>
                  <a:pt x="237263" y="169915"/>
                </a:lnTo>
                <a:lnTo>
                  <a:pt x="238185" y="175493"/>
                </a:lnTo>
                <a:lnTo>
                  <a:pt x="239210" y="185077"/>
                </a:lnTo>
                <a:lnTo>
                  <a:pt x="239483" y="190681"/>
                </a:lnTo>
                <a:lnTo>
                  <a:pt x="239787" y="203681"/>
                </a:lnTo>
                <a:lnTo>
                  <a:pt x="238598" y="209433"/>
                </a:lnTo>
                <a:lnTo>
                  <a:pt x="236535" y="214538"/>
                </a:lnTo>
                <a:lnTo>
                  <a:pt x="230856" y="223597"/>
                </a:lnTo>
                <a:lnTo>
                  <a:pt x="224099" y="231857"/>
                </a:lnTo>
                <a:lnTo>
                  <a:pt x="216863" y="239761"/>
                </a:lnTo>
                <a:lnTo>
                  <a:pt x="205649" y="251351"/>
                </a:lnTo>
                <a:lnTo>
                  <a:pt x="201869" y="255183"/>
                </a:lnTo>
                <a:lnTo>
                  <a:pt x="196809" y="257739"/>
                </a:lnTo>
                <a:lnTo>
                  <a:pt x="190896" y="259442"/>
                </a:lnTo>
                <a:lnTo>
                  <a:pt x="184414" y="260577"/>
                </a:lnTo>
                <a:lnTo>
                  <a:pt x="176282" y="263874"/>
                </a:lnTo>
                <a:lnTo>
                  <a:pt x="167051" y="268612"/>
                </a:lnTo>
                <a:lnTo>
                  <a:pt x="157088" y="274311"/>
                </a:lnTo>
                <a:lnTo>
                  <a:pt x="146635" y="280650"/>
                </a:lnTo>
                <a:lnTo>
                  <a:pt x="124861" y="294467"/>
                </a:lnTo>
                <a:lnTo>
                  <a:pt x="114990" y="299167"/>
                </a:lnTo>
                <a:lnTo>
                  <a:pt x="105870" y="302301"/>
                </a:lnTo>
                <a:lnTo>
                  <a:pt x="97250" y="304390"/>
                </a:lnTo>
                <a:lnTo>
                  <a:pt x="88963" y="305783"/>
                </a:lnTo>
                <a:lnTo>
                  <a:pt x="80899" y="306712"/>
                </a:lnTo>
                <a:lnTo>
                  <a:pt x="72982" y="307330"/>
                </a:lnTo>
                <a:lnTo>
                  <a:pt x="60800" y="308018"/>
                </a:lnTo>
                <a:lnTo>
                  <a:pt x="51152" y="308324"/>
                </a:lnTo>
                <a:lnTo>
                  <a:pt x="34290" y="3085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90"/>
          <p:cNvSpPr/>
          <p:nvPr/>
        </p:nvSpPr>
        <p:spPr>
          <a:xfrm>
            <a:off x="2594610" y="2583179"/>
            <a:ext cx="297180" cy="240031"/>
          </a:xfrm>
          <a:custGeom>
            <a:avLst/>
            <a:gdLst/>
            <a:ahLst/>
            <a:cxnLst/>
            <a:rect l="0" t="0" r="0" b="0"/>
            <a:pathLst>
              <a:path w="297180" h="240031">
                <a:moveTo>
                  <a:pt x="0" y="0"/>
                </a:moveTo>
                <a:lnTo>
                  <a:pt x="6067" y="12136"/>
                </a:lnTo>
                <a:lnTo>
                  <a:pt x="10395" y="18251"/>
                </a:lnTo>
                <a:lnTo>
                  <a:pt x="15820" y="24867"/>
                </a:lnTo>
                <a:lnTo>
                  <a:pt x="21976" y="31818"/>
                </a:lnTo>
                <a:lnTo>
                  <a:pt x="27351" y="38992"/>
                </a:lnTo>
                <a:lnTo>
                  <a:pt x="32204" y="46315"/>
                </a:lnTo>
                <a:lnTo>
                  <a:pt x="36709" y="53737"/>
                </a:lnTo>
                <a:lnTo>
                  <a:pt x="40983" y="59955"/>
                </a:lnTo>
                <a:lnTo>
                  <a:pt x="45102" y="65370"/>
                </a:lnTo>
                <a:lnTo>
                  <a:pt x="49117" y="70250"/>
                </a:lnTo>
                <a:lnTo>
                  <a:pt x="54335" y="76044"/>
                </a:lnTo>
                <a:lnTo>
                  <a:pt x="66905" y="89254"/>
                </a:lnTo>
                <a:lnTo>
                  <a:pt x="82195" y="104904"/>
                </a:lnTo>
                <a:lnTo>
                  <a:pt x="91626" y="111846"/>
                </a:lnTo>
                <a:lnTo>
                  <a:pt x="104264" y="120284"/>
                </a:lnTo>
                <a:lnTo>
                  <a:pt x="119039" y="129720"/>
                </a:lnTo>
                <a:lnTo>
                  <a:pt x="130159" y="137280"/>
                </a:lnTo>
                <a:lnTo>
                  <a:pt x="138843" y="143590"/>
                </a:lnTo>
                <a:lnTo>
                  <a:pt x="145902" y="149067"/>
                </a:lnTo>
                <a:lnTo>
                  <a:pt x="153148" y="153988"/>
                </a:lnTo>
                <a:lnTo>
                  <a:pt x="160518" y="158539"/>
                </a:lnTo>
                <a:lnTo>
                  <a:pt x="167972" y="162843"/>
                </a:lnTo>
                <a:lnTo>
                  <a:pt x="183028" y="171011"/>
                </a:lnTo>
                <a:lnTo>
                  <a:pt x="213389" y="186604"/>
                </a:lnTo>
                <a:lnTo>
                  <a:pt x="222269" y="191713"/>
                </a:lnTo>
                <a:lnTo>
                  <a:pt x="231999" y="197659"/>
                </a:lnTo>
                <a:lnTo>
                  <a:pt x="242296" y="204163"/>
                </a:lnTo>
                <a:lnTo>
                  <a:pt x="251701" y="208499"/>
                </a:lnTo>
                <a:lnTo>
                  <a:pt x="260510" y="211389"/>
                </a:lnTo>
                <a:lnTo>
                  <a:pt x="268923" y="213316"/>
                </a:lnTo>
                <a:lnTo>
                  <a:pt x="275802" y="217141"/>
                </a:lnTo>
                <a:lnTo>
                  <a:pt x="281658" y="222231"/>
                </a:lnTo>
                <a:lnTo>
                  <a:pt x="297179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1"/>
          <p:cNvSpPr/>
          <p:nvPr/>
        </p:nvSpPr>
        <p:spPr>
          <a:xfrm>
            <a:off x="2651760" y="2617469"/>
            <a:ext cx="205741" cy="297182"/>
          </a:xfrm>
          <a:custGeom>
            <a:avLst/>
            <a:gdLst/>
            <a:ahLst/>
            <a:cxnLst/>
            <a:rect l="0" t="0" r="0" b="0"/>
            <a:pathLst>
              <a:path w="205741" h="297182">
                <a:moveTo>
                  <a:pt x="205740" y="0"/>
                </a:moveTo>
                <a:lnTo>
                  <a:pt x="199672" y="12136"/>
                </a:lnTo>
                <a:lnTo>
                  <a:pt x="197884" y="16981"/>
                </a:lnTo>
                <a:lnTo>
                  <a:pt x="195898" y="25751"/>
                </a:lnTo>
                <a:lnTo>
                  <a:pt x="194099" y="31137"/>
                </a:lnTo>
                <a:lnTo>
                  <a:pt x="191629" y="37268"/>
                </a:lnTo>
                <a:lnTo>
                  <a:pt x="188713" y="43896"/>
                </a:lnTo>
                <a:lnTo>
                  <a:pt x="182085" y="58033"/>
                </a:lnTo>
                <a:lnTo>
                  <a:pt x="178540" y="65359"/>
                </a:lnTo>
                <a:lnTo>
                  <a:pt x="173637" y="72783"/>
                </a:lnTo>
                <a:lnTo>
                  <a:pt x="167828" y="80272"/>
                </a:lnTo>
                <a:lnTo>
                  <a:pt x="161415" y="87805"/>
                </a:lnTo>
                <a:lnTo>
                  <a:pt x="155870" y="95367"/>
                </a:lnTo>
                <a:lnTo>
                  <a:pt x="150903" y="102948"/>
                </a:lnTo>
                <a:lnTo>
                  <a:pt x="146322" y="110542"/>
                </a:lnTo>
                <a:lnTo>
                  <a:pt x="140728" y="118145"/>
                </a:lnTo>
                <a:lnTo>
                  <a:pt x="134459" y="125753"/>
                </a:lnTo>
                <a:lnTo>
                  <a:pt x="127739" y="133366"/>
                </a:lnTo>
                <a:lnTo>
                  <a:pt x="121989" y="140981"/>
                </a:lnTo>
                <a:lnTo>
                  <a:pt x="116886" y="148597"/>
                </a:lnTo>
                <a:lnTo>
                  <a:pt x="112214" y="156215"/>
                </a:lnTo>
                <a:lnTo>
                  <a:pt x="107829" y="163834"/>
                </a:lnTo>
                <a:lnTo>
                  <a:pt x="99570" y="179072"/>
                </a:lnTo>
                <a:lnTo>
                  <a:pt x="94320" y="186692"/>
                </a:lnTo>
                <a:lnTo>
                  <a:pt x="88280" y="194311"/>
                </a:lnTo>
                <a:lnTo>
                  <a:pt x="81713" y="201931"/>
                </a:lnTo>
                <a:lnTo>
                  <a:pt x="73525" y="212091"/>
                </a:lnTo>
                <a:lnTo>
                  <a:pt x="46338" y="246851"/>
                </a:lnTo>
                <a:lnTo>
                  <a:pt x="39782" y="254737"/>
                </a:lnTo>
                <a:lnTo>
                  <a:pt x="34141" y="261265"/>
                </a:lnTo>
                <a:lnTo>
                  <a:pt x="29111" y="266887"/>
                </a:lnTo>
                <a:lnTo>
                  <a:pt x="24487" y="271905"/>
                </a:lnTo>
                <a:lnTo>
                  <a:pt x="0" y="2971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2"/>
          <p:cNvSpPr/>
          <p:nvPr/>
        </p:nvSpPr>
        <p:spPr>
          <a:xfrm>
            <a:off x="571506" y="3543300"/>
            <a:ext cx="319352" cy="399513"/>
          </a:xfrm>
          <a:custGeom>
            <a:avLst/>
            <a:gdLst/>
            <a:ahLst/>
            <a:cxnLst/>
            <a:rect l="0" t="0" r="0" b="0"/>
            <a:pathLst>
              <a:path w="319352" h="399513">
                <a:moveTo>
                  <a:pt x="102864" y="0"/>
                </a:moveTo>
                <a:lnTo>
                  <a:pt x="86955" y="15909"/>
                </a:lnTo>
                <a:lnTo>
                  <a:pt x="79706" y="26544"/>
                </a:lnTo>
                <a:lnTo>
                  <a:pt x="72251" y="38467"/>
                </a:lnTo>
                <a:lnTo>
                  <a:pt x="64705" y="47999"/>
                </a:lnTo>
                <a:lnTo>
                  <a:pt x="57118" y="56470"/>
                </a:lnTo>
                <a:lnTo>
                  <a:pt x="53316" y="60506"/>
                </a:lnTo>
                <a:lnTo>
                  <a:pt x="49512" y="68278"/>
                </a:lnTo>
                <a:lnTo>
                  <a:pt x="45706" y="78538"/>
                </a:lnTo>
                <a:lnTo>
                  <a:pt x="41898" y="90459"/>
                </a:lnTo>
                <a:lnTo>
                  <a:pt x="36820" y="103485"/>
                </a:lnTo>
                <a:lnTo>
                  <a:pt x="30895" y="117250"/>
                </a:lnTo>
                <a:lnTo>
                  <a:pt x="18807" y="143551"/>
                </a:lnTo>
                <a:lnTo>
                  <a:pt x="9202" y="163707"/>
                </a:lnTo>
                <a:lnTo>
                  <a:pt x="6133" y="171368"/>
                </a:lnTo>
                <a:lnTo>
                  <a:pt x="2722" y="183266"/>
                </a:lnTo>
                <a:lnTo>
                  <a:pt x="1813" y="189488"/>
                </a:lnTo>
                <a:lnTo>
                  <a:pt x="1206" y="196175"/>
                </a:lnTo>
                <a:lnTo>
                  <a:pt x="533" y="209108"/>
                </a:lnTo>
                <a:lnTo>
                  <a:pt x="233" y="219090"/>
                </a:lnTo>
                <a:lnTo>
                  <a:pt x="0" y="272247"/>
                </a:lnTo>
                <a:lnTo>
                  <a:pt x="2538" y="280558"/>
                </a:lnTo>
                <a:lnTo>
                  <a:pt x="6770" y="289908"/>
                </a:lnTo>
                <a:lnTo>
                  <a:pt x="12131" y="299952"/>
                </a:lnTo>
                <a:lnTo>
                  <a:pt x="16975" y="307918"/>
                </a:lnTo>
                <a:lnTo>
                  <a:pt x="25744" y="320156"/>
                </a:lnTo>
                <a:lnTo>
                  <a:pt x="37262" y="336601"/>
                </a:lnTo>
                <a:lnTo>
                  <a:pt x="43889" y="346320"/>
                </a:lnTo>
                <a:lnTo>
                  <a:pt x="52117" y="354070"/>
                </a:lnTo>
                <a:lnTo>
                  <a:pt x="61413" y="360507"/>
                </a:lnTo>
                <a:lnTo>
                  <a:pt x="71420" y="366067"/>
                </a:lnTo>
                <a:lnTo>
                  <a:pt x="79361" y="371045"/>
                </a:lnTo>
                <a:lnTo>
                  <a:pt x="85925" y="375633"/>
                </a:lnTo>
                <a:lnTo>
                  <a:pt x="91571" y="379962"/>
                </a:lnTo>
                <a:lnTo>
                  <a:pt x="97875" y="382847"/>
                </a:lnTo>
                <a:lnTo>
                  <a:pt x="104618" y="384772"/>
                </a:lnTo>
                <a:lnTo>
                  <a:pt x="111653" y="386054"/>
                </a:lnTo>
                <a:lnTo>
                  <a:pt x="120153" y="388179"/>
                </a:lnTo>
                <a:lnTo>
                  <a:pt x="129630" y="390866"/>
                </a:lnTo>
                <a:lnTo>
                  <a:pt x="139758" y="393927"/>
                </a:lnTo>
                <a:lnTo>
                  <a:pt x="147780" y="395968"/>
                </a:lnTo>
                <a:lnTo>
                  <a:pt x="154398" y="397329"/>
                </a:lnTo>
                <a:lnTo>
                  <a:pt x="160080" y="398235"/>
                </a:lnTo>
                <a:lnTo>
                  <a:pt x="166408" y="398840"/>
                </a:lnTo>
                <a:lnTo>
                  <a:pt x="173166" y="399243"/>
                </a:lnTo>
                <a:lnTo>
                  <a:pt x="180212" y="399512"/>
                </a:lnTo>
                <a:lnTo>
                  <a:pt x="187449" y="398421"/>
                </a:lnTo>
                <a:lnTo>
                  <a:pt x="194814" y="396424"/>
                </a:lnTo>
                <a:lnTo>
                  <a:pt x="202264" y="393822"/>
                </a:lnTo>
                <a:lnTo>
                  <a:pt x="208500" y="392088"/>
                </a:lnTo>
                <a:lnTo>
                  <a:pt x="213928" y="390932"/>
                </a:lnTo>
                <a:lnTo>
                  <a:pt x="218817" y="390161"/>
                </a:lnTo>
                <a:lnTo>
                  <a:pt x="224616" y="388377"/>
                </a:lnTo>
                <a:lnTo>
                  <a:pt x="231022" y="385918"/>
                </a:lnTo>
                <a:lnTo>
                  <a:pt x="237832" y="383008"/>
                </a:lnTo>
                <a:lnTo>
                  <a:pt x="243643" y="379799"/>
                </a:lnTo>
                <a:lnTo>
                  <a:pt x="253485" y="372846"/>
                </a:lnTo>
                <a:lnTo>
                  <a:pt x="259158" y="366674"/>
                </a:lnTo>
                <a:lnTo>
                  <a:pt x="265480" y="358749"/>
                </a:lnTo>
                <a:lnTo>
                  <a:pt x="272234" y="349656"/>
                </a:lnTo>
                <a:lnTo>
                  <a:pt x="278008" y="341054"/>
                </a:lnTo>
                <a:lnTo>
                  <a:pt x="283126" y="332779"/>
                </a:lnTo>
                <a:lnTo>
                  <a:pt x="287809" y="324723"/>
                </a:lnTo>
                <a:lnTo>
                  <a:pt x="296398" y="312384"/>
                </a:lnTo>
                <a:lnTo>
                  <a:pt x="300467" y="307316"/>
                </a:lnTo>
                <a:lnTo>
                  <a:pt x="304449" y="300127"/>
                </a:lnTo>
                <a:lnTo>
                  <a:pt x="308374" y="291524"/>
                </a:lnTo>
                <a:lnTo>
                  <a:pt x="312260" y="281980"/>
                </a:lnTo>
                <a:lnTo>
                  <a:pt x="314852" y="274346"/>
                </a:lnTo>
                <a:lnTo>
                  <a:pt x="317731" y="262478"/>
                </a:lnTo>
                <a:lnTo>
                  <a:pt x="318498" y="256265"/>
                </a:lnTo>
                <a:lnTo>
                  <a:pt x="319010" y="249583"/>
                </a:lnTo>
                <a:lnTo>
                  <a:pt x="319351" y="242589"/>
                </a:lnTo>
                <a:lnTo>
                  <a:pt x="318309" y="236656"/>
                </a:lnTo>
                <a:lnTo>
                  <a:pt x="313764" y="226677"/>
                </a:lnTo>
                <a:lnTo>
                  <a:pt x="310133" y="219986"/>
                </a:lnTo>
                <a:lnTo>
                  <a:pt x="302989" y="211936"/>
                </a:lnTo>
                <a:lnTo>
                  <a:pt x="299780" y="209871"/>
                </a:lnTo>
                <a:lnTo>
                  <a:pt x="292829" y="207576"/>
                </a:lnTo>
                <a:lnTo>
                  <a:pt x="289197" y="208233"/>
                </a:lnTo>
                <a:lnTo>
                  <a:pt x="281775" y="212351"/>
                </a:lnTo>
                <a:lnTo>
                  <a:pt x="274243" y="215028"/>
                </a:lnTo>
                <a:lnTo>
                  <a:pt x="270457" y="215742"/>
                </a:lnTo>
                <a:lnTo>
                  <a:pt x="264122" y="218758"/>
                </a:lnTo>
                <a:lnTo>
                  <a:pt x="256089" y="223308"/>
                </a:lnTo>
                <a:lnTo>
                  <a:pt x="246924" y="228882"/>
                </a:lnTo>
                <a:lnTo>
                  <a:pt x="238274" y="235138"/>
                </a:lnTo>
                <a:lnTo>
                  <a:pt x="229967" y="241848"/>
                </a:lnTo>
                <a:lnTo>
                  <a:pt x="221889" y="248862"/>
                </a:lnTo>
                <a:lnTo>
                  <a:pt x="212694" y="258618"/>
                </a:lnTo>
                <a:lnTo>
                  <a:pt x="202754" y="270202"/>
                </a:lnTo>
                <a:lnTo>
                  <a:pt x="192317" y="283004"/>
                </a:lnTo>
                <a:lnTo>
                  <a:pt x="182819" y="292809"/>
                </a:lnTo>
                <a:lnTo>
                  <a:pt x="173947" y="300616"/>
                </a:lnTo>
                <a:lnTo>
                  <a:pt x="165493" y="307091"/>
                </a:lnTo>
                <a:lnTo>
                  <a:pt x="156099" y="317671"/>
                </a:lnTo>
                <a:lnTo>
                  <a:pt x="153594" y="322271"/>
                </a:lnTo>
                <a:lnTo>
                  <a:pt x="150810" y="334155"/>
                </a:lnTo>
                <a:lnTo>
                  <a:pt x="150068" y="340879"/>
                </a:lnTo>
                <a:lnTo>
                  <a:pt x="148303" y="346633"/>
                </a:lnTo>
                <a:lnTo>
                  <a:pt x="142956" y="356412"/>
                </a:lnTo>
                <a:lnTo>
                  <a:pt x="142292" y="360798"/>
                </a:lnTo>
                <a:lnTo>
                  <a:pt x="143119" y="364992"/>
                </a:lnTo>
                <a:lnTo>
                  <a:pt x="160014" y="3771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3"/>
          <p:cNvSpPr/>
          <p:nvPr/>
        </p:nvSpPr>
        <p:spPr>
          <a:xfrm>
            <a:off x="960120" y="3611879"/>
            <a:ext cx="251461" cy="262892"/>
          </a:xfrm>
          <a:custGeom>
            <a:avLst/>
            <a:gdLst/>
            <a:ahLst/>
            <a:cxnLst/>
            <a:rect l="0" t="0" r="0" b="0"/>
            <a:pathLst>
              <a:path w="251461" h="262892">
                <a:moveTo>
                  <a:pt x="0" y="0"/>
                </a:moveTo>
                <a:lnTo>
                  <a:pt x="6067" y="12136"/>
                </a:lnTo>
                <a:lnTo>
                  <a:pt x="9125" y="15711"/>
                </a:lnTo>
                <a:lnTo>
                  <a:pt x="12433" y="18094"/>
                </a:lnTo>
                <a:lnTo>
                  <a:pt x="15909" y="19683"/>
                </a:lnTo>
                <a:lnTo>
                  <a:pt x="19496" y="23282"/>
                </a:lnTo>
                <a:lnTo>
                  <a:pt x="23157" y="28221"/>
                </a:lnTo>
                <a:lnTo>
                  <a:pt x="26868" y="34054"/>
                </a:lnTo>
                <a:lnTo>
                  <a:pt x="30612" y="39213"/>
                </a:lnTo>
                <a:lnTo>
                  <a:pt x="34378" y="43922"/>
                </a:lnTo>
                <a:lnTo>
                  <a:pt x="38158" y="48332"/>
                </a:lnTo>
                <a:lnTo>
                  <a:pt x="41949" y="52541"/>
                </a:lnTo>
                <a:lnTo>
                  <a:pt x="49547" y="60605"/>
                </a:lnTo>
                <a:lnTo>
                  <a:pt x="109507" y="114760"/>
                </a:lnTo>
                <a:lnTo>
                  <a:pt x="128885" y="133657"/>
                </a:lnTo>
                <a:lnTo>
                  <a:pt x="144343" y="150065"/>
                </a:lnTo>
                <a:lnTo>
                  <a:pt x="157188" y="164813"/>
                </a:lnTo>
                <a:lnTo>
                  <a:pt x="168292" y="175916"/>
                </a:lnTo>
                <a:lnTo>
                  <a:pt x="178235" y="184587"/>
                </a:lnTo>
                <a:lnTo>
                  <a:pt x="187403" y="191638"/>
                </a:lnTo>
                <a:lnTo>
                  <a:pt x="198595" y="202689"/>
                </a:lnTo>
                <a:lnTo>
                  <a:pt x="211137" y="216406"/>
                </a:lnTo>
                <a:lnTo>
                  <a:pt x="251460" y="262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4"/>
          <p:cNvSpPr/>
          <p:nvPr/>
        </p:nvSpPr>
        <p:spPr>
          <a:xfrm>
            <a:off x="1120140" y="3589020"/>
            <a:ext cx="120886" cy="240031"/>
          </a:xfrm>
          <a:custGeom>
            <a:avLst/>
            <a:gdLst/>
            <a:ahLst/>
            <a:cxnLst/>
            <a:rect l="0" t="0" r="0" b="0"/>
            <a:pathLst>
              <a:path w="120886" h="240031">
                <a:moveTo>
                  <a:pt x="114300" y="0"/>
                </a:moveTo>
                <a:lnTo>
                  <a:pt x="120367" y="6067"/>
                </a:lnTo>
                <a:lnTo>
                  <a:pt x="120885" y="7855"/>
                </a:lnTo>
                <a:lnTo>
                  <a:pt x="119960" y="9046"/>
                </a:lnTo>
                <a:lnTo>
                  <a:pt x="118073" y="9840"/>
                </a:lnTo>
                <a:lnTo>
                  <a:pt x="116815" y="11640"/>
                </a:lnTo>
                <a:lnTo>
                  <a:pt x="115418" y="17026"/>
                </a:lnTo>
                <a:lnTo>
                  <a:pt x="113775" y="21511"/>
                </a:lnTo>
                <a:lnTo>
                  <a:pt x="111410" y="27040"/>
                </a:lnTo>
                <a:lnTo>
                  <a:pt x="108563" y="33267"/>
                </a:lnTo>
                <a:lnTo>
                  <a:pt x="87014" y="85076"/>
                </a:lnTo>
                <a:lnTo>
                  <a:pt x="77619" y="105968"/>
                </a:lnTo>
                <a:lnTo>
                  <a:pt x="65190" y="132010"/>
                </a:lnTo>
                <a:lnTo>
                  <a:pt x="53464" y="155813"/>
                </a:lnTo>
                <a:lnTo>
                  <a:pt x="49613" y="162295"/>
                </a:lnTo>
                <a:lnTo>
                  <a:pt x="45775" y="167886"/>
                </a:lnTo>
                <a:lnTo>
                  <a:pt x="41947" y="172884"/>
                </a:lnTo>
                <a:lnTo>
                  <a:pt x="38124" y="177486"/>
                </a:lnTo>
                <a:lnTo>
                  <a:pt x="34306" y="181824"/>
                </a:lnTo>
                <a:lnTo>
                  <a:pt x="30491" y="185986"/>
                </a:lnTo>
                <a:lnTo>
                  <a:pt x="19478" y="197383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5"/>
          <p:cNvSpPr/>
          <p:nvPr/>
        </p:nvSpPr>
        <p:spPr>
          <a:xfrm>
            <a:off x="720090" y="3931920"/>
            <a:ext cx="605791" cy="125731"/>
          </a:xfrm>
          <a:custGeom>
            <a:avLst/>
            <a:gdLst/>
            <a:ahLst/>
            <a:cxnLst/>
            <a:rect l="0" t="0" r="0" b="0"/>
            <a:pathLst>
              <a:path w="605791" h="125731">
                <a:moveTo>
                  <a:pt x="0" y="125730"/>
                </a:moveTo>
                <a:lnTo>
                  <a:pt x="12135" y="119662"/>
                </a:lnTo>
                <a:lnTo>
                  <a:pt x="16980" y="116604"/>
                </a:lnTo>
                <a:lnTo>
                  <a:pt x="21480" y="113296"/>
                </a:lnTo>
                <a:lnTo>
                  <a:pt x="25750" y="109821"/>
                </a:lnTo>
                <a:lnTo>
                  <a:pt x="31136" y="107503"/>
                </a:lnTo>
                <a:lnTo>
                  <a:pt x="144239" y="79209"/>
                </a:lnTo>
                <a:lnTo>
                  <a:pt x="177439" y="71856"/>
                </a:lnTo>
                <a:lnTo>
                  <a:pt x="204653" y="66954"/>
                </a:lnTo>
                <a:lnTo>
                  <a:pt x="227875" y="63686"/>
                </a:lnTo>
                <a:lnTo>
                  <a:pt x="245896" y="60237"/>
                </a:lnTo>
                <a:lnTo>
                  <a:pt x="260451" y="56668"/>
                </a:lnTo>
                <a:lnTo>
                  <a:pt x="272694" y="53018"/>
                </a:lnTo>
                <a:lnTo>
                  <a:pt x="284666" y="50585"/>
                </a:lnTo>
                <a:lnTo>
                  <a:pt x="296457" y="48963"/>
                </a:lnTo>
                <a:lnTo>
                  <a:pt x="308128" y="47882"/>
                </a:lnTo>
                <a:lnTo>
                  <a:pt x="319718" y="45891"/>
                </a:lnTo>
                <a:lnTo>
                  <a:pt x="331256" y="43294"/>
                </a:lnTo>
                <a:lnTo>
                  <a:pt x="342757" y="40292"/>
                </a:lnTo>
                <a:lnTo>
                  <a:pt x="358044" y="37021"/>
                </a:lnTo>
                <a:lnTo>
                  <a:pt x="395351" y="30000"/>
                </a:lnTo>
                <a:lnTo>
                  <a:pt x="412157" y="27620"/>
                </a:lnTo>
                <a:lnTo>
                  <a:pt x="427171" y="26033"/>
                </a:lnTo>
                <a:lnTo>
                  <a:pt x="440991" y="24975"/>
                </a:lnTo>
                <a:lnTo>
                  <a:pt x="452744" y="23000"/>
                </a:lnTo>
                <a:lnTo>
                  <a:pt x="463119" y="20413"/>
                </a:lnTo>
                <a:lnTo>
                  <a:pt x="472576" y="17419"/>
                </a:lnTo>
                <a:lnTo>
                  <a:pt x="487770" y="14152"/>
                </a:lnTo>
                <a:lnTo>
                  <a:pt x="506790" y="10705"/>
                </a:lnTo>
                <a:lnTo>
                  <a:pt x="544010" y="4757"/>
                </a:lnTo>
                <a:lnTo>
                  <a:pt x="555713" y="3171"/>
                </a:lnTo>
                <a:lnTo>
                  <a:pt x="6057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96"/>
          <p:cNvSpPr/>
          <p:nvPr/>
        </p:nvSpPr>
        <p:spPr>
          <a:xfrm>
            <a:off x="891540" y="4065827"/>
            <a:ext cx="296651" cy="334566"/>
          </a:xfrm>
          <a:custGeom>
            <a:avLst/>
            <a:gdLst/>
            <a:ahLst/>
            <a:cxnLst/>
            <a:rect l="0" t="0" r="0" b="0"/>
            <a:pathLst>
              <a:path w="296651" h="334566">
                <a:moveTo>
                  <a:pt x="0" y="71832"/>
                </a:moveTo>
                <a:lnTo>
                  <a:pt x="6067" y="65765"/>
                </a:lnTo>
                <a:lnTo>
                  <a:pt x="7855" y="62707"/>
                </a:lnTo>
                <a:lnTo>
                  <a:pt x="9841" y="55924"/>
                </a:lnTo>
                <a:lnTo>
                  <a:pt x="14180" y="52336"/>
                </a:lnTo>
                <a:lnTo>
                  <a:pt x="20883" y="48675"/>
                </a:lnTo>
                <a:lnTo>
                  <a:pt x="62067" y="30681"/>
                </a:lnTo>
                <a:lnTo>
                  <a:pt x="83288" y="21539"/>
                </a:lnTo>
                <a:lnTo>
                  <a:pt x="101245" y="14173"/>
                </a:lnTo>
                <a:lnTo>
                  <a:pt x="131358" y="2603"/>
                </a:lnTo>
                <a:lnTo>
                  <a:pt x="143452" y="279"/>
                </a:lnTo>
                <a:lnTo>
                  <a:pt x="154054" y="0"/>
                </a:lnTo>
                <a:lnTo>
                  <a:pt x="177186" y="2610"/>
                </a:lnTo>
                <a:lnTo>
                  <a:pt x="180354" y="4095"/>
                </a:lnTo>
                <a:lnTo>
                  <a:pt x="187260" y="9130"/>
                </a:lnTo>
                <a:lnTo>
                  <a:pt x="194563" y="15601"/>
                </a:lnTo>
                <a:lnTo>
                  <a:pt x="198289" y="19105"/>
                </a:lnTo>
                <a:lnTo>
                  <a:pt x="200772" y="22711"/>
                </a:lnTo>
                <a:lnTo>
                  <a:pt x="203532" y="30104"/>
                </a:lnTo>
                <a:lnTo>
                  <a:pt x="204758" y="37623"/>
                </a:lnTo>
                <a:lnTo>
                  <a:pt x="205303" y="46468"/>
                </a:lnTo>
                <a:lnTo>
                  <a:pt x="205546" y="58866"/>
                </a:lnTo>
                <a:lnTo>
                  <a:pt x="204340" y="65728"/>
                </a:lnTo>
                <a:lnTo>
                  <a:pt x="202267" y="72843"/>
                </a:lnTo>
                <a:lnTo>
                  <a:pt x="199614" y="80126"/>
                </a:lnTo>
                <a:lnTo>
                  <a:pt x="195306" y="86251"/>
                </a:lnTo>
                <a:lnTo>
                  <a:pt x="189894" y="91605"/>
                </a:lnTo>
                <a:lnTo>
                  <a:pt x="183746" y="96444"/>
                </a:lnTo>
                <a:lnTo>
                  <a:pt x="178377" y="102210"/>
                </a:lnTo>
                <a:lnTo>
                  <a:pt x="173528" y="108594"/>
                </a:lnTo>
                <a:lnTo>
                  <a:pt x="169025" y="115391"/>
                </a:lnTo>
                <a:lnTo>
                  <a:pt x="162213" y="123731"/>
                </a:lnTo>
                <a:lnTo>
                  <a:pt x="153862" y="133101"/>
                </a:lnTo>
                <a:lnTo>
                  <a:pt x="130679" y="157720"/>
                </a:lnTo>
                <a:lnTo>
                  <a:pt x="125219" y="163381"/>
                </a:lnTo>
                <a:lnTo>
                  <a:pt x="119153" y="173057"/>
                </a:lnTo>
                <a:lnTo>
                  <a:pt x="117535" y="177415"/>
                </a:lnTo>
                <a:lnTo>
                  <a:pt x="115187" y="180321"/>
                </a:lnTo>
                <a:lnTo>
                  <a:pt x="112351" y="182259"/>
                </a:lnTo>
                <a:lnTo>
                  <a:pt x="105814" y="184411"/>
                </a:lnTo>
                <a:lnTo>
                  <a:pt x="97533" y="185622"/>
                </a:lnTo>
                <a:lnTo>
                  <a:pt x="98042" y="185792"/>
                </a:lnTo>
                <a:lnTo>
                  <a:pt x="99651" y="185906"/>
                </a:lnTo>
                <a:lnTo>
                  <a:pt x="100724" y="184712"/>
                </a:lnTo>
                <a:lnTo>
                  <a:pt x="101439" y="182645"/>
                </a:lnTo>
                <a:lnTo>
                  <a:pt x="101916" y="179997"/>
                </a:lnTo>
                <a:lnTo>
                  <a:pt x="107314" y="175692"/>
                </a:lnTo>
                <a:lnTo>
                  <a:pt x="115992" y="170283"/>
                </a:lnTo>
                <a:lnTo>
                  <a:pt x="136642" y="158768"/>
                </a:lnTo>
                <a:lnTo>
                  <a:pt x="154286" y="149417"/>
                </a:lnTo>
                <a:lnTo>
                  <a:pt x="162547" y="146415"/>
                </a:lnTo>
                <a:lnTo>
                  <a:pt x="170595" y="144415"/>
                </a:lnTo>
                <a:lnTo>
                  <a:pt x="178500" y="143080"/>
                </a:lnTo>
                <a:lnTo>
                  <a:pt x="186310" y="142191"/>
                </a:lnTo>
                <a:lnTo>
                  <a:pt x="194056" y="141598"/>
                </a:lnTo>
                <a:lnTo>
                  <a:pt x="201761" y="141203"/>
                </a:lnTo>
                <a:lnTo>
                  <a:pt x="217095" y="140764"/>
                </a:lnTo>
                <a:lnTo>
                  <a:pt x="241567" y="140482"/>
                </a:lnTo>
                <a:lnTo>
                  <a:pt x="246135" y="141729"/>
                </a:lnTo>
                <a:lnTo>
                  <a:pt x="254596" y="146501"/>
                </a:lnTo>
                <a:lnTo>
                  <a:pt x="262590" y="149468"/>
                </a:lnTo>
                <a:lnTo>
                  <a:pt x="266500" y="150260"/>
                </a:lnTo>
                <a:lnTo>
                  <a:pt x="274231" y="154526"/>
                </a:lnTo>
                <a:lnTo>
                  <a:pt x="278070" y="157441"/>
                </a:lnTo>
                <a:lnTo>
                  <a:pt x="280630" y="160655"/>
                </a:lnTo>
                <a:lnTo>
                  <a:pt x="282337" y="164067"/>
                </a:lnTo>
                <a:lnTo>
                  <a:pt x="283474" y="167613"/>
                </a:lnTo>
                <a:lnTo>
                  <a:pt x="288125" y="174938"/>
                </a:lnTo>
                <a:lnTo>
                  <a:pt x="291143" y="178670"/>
                </a:lnTo>
                <a:lnTo>
                  <a:pt x="293155" y="183697"/>
                </a:lnTo>
                <a:lnTo>
                  <a:pt x="294497" y="189589"/>
                </a:lnTo>
                <a:lnTo>
                  <a:pt x="295391" y="196057"/>
                </a:lnTo>
                <a:lnTo>
                  <a:pt x="295987" y="202909"/>
                </a:lnTo>
                <a:lnTo>
                  <a:pt x="296385" y="210017"/>
                </a:lnTo>
                <a:lnTo>
                  <a:pt x="296650" y="217295"/>
                </a:lnTo>
                <a:lnTo>
                  <a:pt x="295556" y="225958"/>
                </a:lnTo>
                <a:lnTo>
                  <a:pt x="293557" y="235543"/>
                </a:lnTo>
                <a:lnTo>
                  <a:pt x="290955" y="245743"/>
                </a:lnTo>
                <a:lnTo>
                  <a:pt x="287950" y="255082"/>
                </a:lnTo>
                <a:lnTo>
                  <a:pt x="284676" y="263849"/>
                </a:lnTo>
                <a:lnTo>
                  <a:pt x="281224" y="272234"/>
                </a:lnTo>
                <a:lnTo>
                  <a:pt x="277653" y="279093"/>
                </a:lnTo>
                <a:lnTo>
                  <a:pt x="274002" y="284936"/>
                </a:lnTo>
                <a:lnTo>
                  <a:pt x="266558" y="294815"/>
                </a:lnTo>
                <a:lnTo>
                  <a:pt x="259017" y="303439"/>
                </a:lnTo>
                <a:lnTo>
                  <a:pt x="251432" y="311506"/>
                </a:lnTo>
                <a:lnTo>
                  <a:pt x="247631" y="315435"/>
                </a:lnTo>
                <a:lnTo>
                  <a:pt x="242557" y="318054"/>
                </a:lnTo>
                <a:lnTo>
                  <a:pt x="236635" y="319800"/>
                </a:lnTo>
                <a:lnTo>
                  <a:pt x="230146" y="320964"/>
                </a:lnTo>
                <a:lnTo>
                  <a:pt x="223281" y="323010"/>
                </a:lnTo>
                <a:lnTo>
                  <a:pt x="216164" y="325644"/>
                </a:lnTo>
                <a:lnTo>
                  <a:pt x="208879" y="328671"/>
                </a:lnTo>
                <a:lnTo>
                  <a:pt x="201483" y="330687"/>
                </a:lnTo>
                <a:lnTo>
                  <a:pt x="194012" y="332033"/>
                </a:lnTo>
                <a:lnTo>
                  <a:pt x="186491" y="332929"/>
                </a:lnTo>
                <a:lnTo>
                  <a:pt x="180207" y="333527"/>
                </a:lnTo>
                <a:lnTo>
                  <a:pt x="174748" y="333925"/>
                </a:lnTo>
                <a:lnTo>
                  <a:pt x="169839" y="334191"/>
                </a:lnTo>
                <a:lnTo>
                  <a:pt x="160997" y="334486"/>
                </a:lnTo>
                <a:lnTo>
                  <a:pt x="156861" y="334565"/>
                </a:lnTo>
                <a:lnTo>
                  <a:pt x="152834" y="333348"/>
                </a:lnTo>
                <a:lnTo>
                  <a:pt x="144973" y="328608"/>
                </a:lnTo>
                <a:lnTo>
                  <a:pt x="137433" y="323073"/>
                </a:lnTo>
                <a:lnTo>
                  <a:pt x="131778" y="317691"/>
                </a:lnTo>
                <a:lnTo>
                  <a:pt x="128492" y="315748"/>
                </a:lnTo>
                <a:lnTo>
                  <a:pt x="121454" y="313589"/>
                </a:lnTo>
                <a:lnTo>
                  <a:pt x="119069" y="311744"/>
                </a:lnTo>
                <a:lnTo>
                  <a:pt x="117479" y="309243"/>
                </a:lnTo>
                <a:lnTo>
                  <a:pt x="116419" y="306306"/>
                </a:lnTo>
                <a:lnTo>
                  <a:pt x="114443" y="304348"/>
                </a:lnTo>
                <a:lnTo>
                  <a:pt x="111855" y="303043"/>
                </a:lnTo>
                <a:lnTo>
                  <a:pt x="108860" y="302173"/>
                </a:lnTo>
                <a:lnTo>
                  <a:pt x="106863" y="300323"/>
                </a:lnTo>
                <a:lnTo>
                  <a:pt x="105532" y="297819"/>
                </a:lnTo>
                <a:lnTo>
                  <a:pt x="104645" y="294880"/>
                </a:lnTo>
                <a:lnTo>
                  <a:pt x="102783" y="292921"/>
                </a:lnTo>
                <a:lnTo>
                  <a:pt x="100272" y="291615"/>
                </a:lnTo>
                <a:lnTo>
                  <a:pt x="91957" y="289156"/>
                </a:lnTo>
                <a:lnTo>
                  <a:pt x="91669" y="285684"/>
                </a:lnTo>
                <a:lnTo>
                  <a:pt x="91440" y="277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7"/>
          <p:cNvSpPr/>
          <p:nvPr/>
        </p:nvSpPr>
        <p:spPr>
          <a:xfrm>
            <a:off x="1543050" y="3824676"/>
            <a:ext cx="205741" cy="38664"/>
          </a:xfrm>
          <a:custGeom>
            <a:avLst/>
            <a:gdLst/>
            <a:ahLst/>
            <a:cxnLst/>
            <a:rect l="0" t="0" r="0" b="0"/>
            <a:pathLst>
              <a:path w="205741" h="38664">
                <a:moveTo>
                  <a:pt x="0" y="38663"/>
                </a:moveTo>
                <a:lnTo>
                  <a:pt x="25750" y="38663"/>
                </a:lnTo>
                <a:lnTo>
                  <a:pt x="29866" y="37393"/>
                </a:lnTo>
                <a:lnTo>
                  <a:pt x="33881" y="35277"/>
                </a:lnTo>
                <a:lnTo>
                  <a:pt x="37827" y="32596"/>
                </a:lnTo>
                <a:lnTo>
                  <a:pt x="42998" y="30808"/>
                </a:lnTo>
                <a:lnTo>
                  <a:pt x="48985" y="29617"/>
                </a:lnTo>
                <a:lnTo>
                  <a:pt x="55517" y="28822"/>
                </a:lnTo>
                <a:lnTo>
                  <a:pt x="70031" y="25753"/>
                </a:lnTo>
                <a:lnTo>
                  <a:pt x="113251" y="15569"/>
                </a:lnTo>
                <a:lnTo>
                  <a:pt x="131381" y="10567"/>
                </a:lnTo>
                <a:lnTo>
                  <a:pt x="146007" y="5962"/>
                </a:lnTo>
                <a:lnTo>
                  <a:pt x="158298" y="1623"/>
                </a:lnTo>
                <a:lnTo>
                  <a:pt x="167762" y="0"/>
                </a:lnTo>
                <a:lnTo>
                  <a:pt x="175341" y="188"/>
                </a:lnTo>
                <a:lnTo>
                  <a:pt x="181664" y="1583"/>
                </a:lnTo>
                <a:lnTo>
                  <a:pt x="187149" y="2513"/>
                </a:lnTo>
                <a:lnTo>
                  <a:pt x="192076" y="3133"/>
                </a:lnTo>
                <a:lnTo>
                  <a:pt x="205740" y="43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8"/>
          <p:cNvSpPr/>
          <p:nvPr/>
        </p:nvSpPr>
        <p:spPr>
          <a:xfrm>
            <a:off x="1577340" y="3966209"/>
            <a:ext cx="148591" cy="34292"/>
          </a:xfrm>
          <a:custGeom>
            <a:avLst/>
            <a:gdLst/>
            <a:ahLst/>
            <a:cxnLst/>
            <a:rect l="0" t="0" r="0" b="0"/>
            <a:pathLst>
              <a:path w="148591" h="34292">
                <a:moveTo>
                  <a:pt x="0" y="34291"/>
                </a:moveTo>
                <a:lnTo>
                  <a:pt x="18203" y="34291"/>
                </a:lnTo>
                <a:lnTo>
                  <a:pt x="24835" y="33020"/>
                </a:lnTo>
                <a:lnTo>
                  <a:pt x="30527" y="30904"/>
                </a:lnTo>
                <a:lnTo>
                  <a:pt x="35591" y="28223"/>
                </a:lnTo>
                <a:lnTo>
                  <a:pt x="50397" y="23895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9"/>
          <p:cNvSpPr/>
          <p:nvPr/>
        </p:nvSpPr>
        <p:spPr>
          <a:xfrm>
            <a:off x="2000250" y="3589037"/>
            <a:ext cx="274321" cy="331324"/>
          </a:xfrm>
          <a:custGeom>
            <a:avLst/>
            <a:gdLst/>
            <a:ahLst/>
            <a:cxnLst/>
            <a:rect l="0" t="0" r="0" b="0"/>
            <a:pathLst>
              <a:path w="274321" h="331324">
                <a:moveTo>
                  <a:pt x="0" y="68563"/>
                </a:moveTo>
                <a:lnTo>
                  <a:pt x="6067" y="56427"/>
                </a:lnTo>
                <a:lnTo>
                  <a:pt x="9125" y="52852"/>
                </a:lnTo>
                <a:lnTo>
                  <a:pt x="12433" y="50469"/>
                </a:lnTo>
                <a:lnTo>
                  <a:pt x="19496" y="46551"/>
                </a:lnTo>
                <a:lnTo>
                  <a:pt x="26868" y="40576"/>
                </a:lnTo>
                <a:lnTo>
                  <a:pt x="34378" y="33687"/>
                </a:lnTo>
                <a:lnTo>
                  <a:pt x="38158" y="30072"/>
                </a:lnTo>
                <a:lnTo>
                  <a:pt x="43219" y="26392"/>
                </a:lnTo>
                <a:lnTo>
                  <a:pt x="49132" y="22669"/>
                </a:lnTo>
                <a:lnTo>
                  <a:pt x="55615" y="18917"/>
                </a:lnTo>
                <a:lnTo>
                  <a:pt x="69591" y="11361"/>
                </a:lnTo>
                <a:lnTo>
                  <a:pt x="76874" y="7568"/>
                </a:lnTo>
                <a:lnTo>
                  <a:pt x="82999" y="5040"/>
                </a:lnTo>
                <a:lnTo>
                  <a:pt x="88353" y="3354"/>
                </a:lnTo>
                <a:lnTo>
                  <a:pt x="93192" y="2230"/>
                </a:lnTo>
                <a:lnTo>
                  <a:pt x="98958" y="1481"/>
                </a:lnTo>
                <a:lnTo>
                  <a:pt x="105342" y="981"/>
                </a:lnTo>
                <a:lnTo>
                  <a:pt x="112138" y="648"/>
                </a:lnTo>
                <a:lnTo>
                  <a:pt x="126462" y="279"/>
                </a:lnTo>
                <a:lnTo>
                  <a:pt x="173045" y="0"/>
                </a:lnTo>
                <a:lnTo>
                  <a:pt x="177593" y="1264"/>
                </a:lnTo>
                <a:lnTo>
                  <a:pt x="186033" y="6055"/>
                </a:lnTo>
                <a:lnTo>
                  <a:pt x="194018" y="12418"/>
                </a:lnTo>
                <a:lnTo>
                  <a:pt x="201800" y="19479"/>
                </a:lnTo>
                <a:lnTo>
                  <a:pt x="209492" y="26851"/>
                </a:lnTo>
                <a:lnTo>
                  <a:pt x="213321" y="31865"/>
                </a:lnTo>
                <a:lnTo>
                  <a:pt x="217144" y="37747"/>
                </a:lnTo>
                <a:lnTo>
                  <a:pt x="220963" y="44209"/>
                </a:lnTo>
                <a:lnTo>
                  <a:pt x="223508" y="51057"/>
                </a:lnTo>
                <a:lnTo>
                  <a:pt x="225205" y="58162"/>
                </a:lnTo>
                <a:lnTo>
                  <a:pt x="226337" y="65439"/>
                </a:lnTo>
                <a:lnTo>
                  <a:pt x="227091" y="72830"/>
                </a:lnTo>
                <a:lnTo>
                  <a:pt x="227594" y="80297"/>
                </a:lnTo>
                <a:lnTo>
                  <a:pt x="227929" y="87816"/>
                </a:lnTo>
                <a:lnTo>
                  <a:pt x="228302" y="102943"/>
                </a:lnTo>
                <a:lnTo>
                  <a:pt x="228401" y="110533"/>
                </a:lnTo>
                <a:lnTo>
                  <a:pt x="227197" y="119403"/>
                </a:lnTo>
                <a:lnTo>
                  <a:pt x="225125" y="129126"/>
                </a:lnTo>
                <a:lnTo>
                  <a:pt x="222473" y="139418"/>
                </a:lnTo>
                <a:lnTo>
                  <a:pt x="218165" y="151359"/>
                </a:lnTo>
                <a:lnTo>
                  <a:pt x="212753" y="164400"/>
                </a:lnTo>
                <a:lnTo>
                  <a:pt x="206605" y="178175"/>
                </a:lnTo>
                <a:lnTo>
                  <a:pt x="201237" y="191167"/>
                </a:lnTo>
                <a:lnTo>
                  <a:pt x="196388" y="203639"/>
                </a:lnTo>
                <a:lnTo>
                  <a:pt x="191885" y="215764"/>
                </a:lnTo>
                <a:lnTo>
                  <a:pt x="187613" y="225116"/>
                </a:lnTo>
                <a:lnTo>
                  <a:pt x="183495" y="232622"/>
                </a:lnTo>
                <a:lnTo>
                  <a:pt x="179480" y="238896"/>
                </a:lnTo>
                <a:lnTo>
                  <a:pt x="174263" y="245618"/>
                </a:lnTo>
                <a:lnTo>
                  <a:pt x="168245" y="252639"/>
                </a:lnTo>
                <a:lnTo>
                  <a:pt x="161694" y="259861"/>
                </a:lnTo>
                <a:lnTo>
                  <a:pt x="154786" y="268484"/>
                </a:lnTo>
                <a:lnTo>
                  <a:pt x="147640" y="278044"/>
                </a:lnTo>
                <a:lnTo>
                  <a:pt x="140337" y="288227"/>
                </a:lnTo>
                <a:lnTo>
                  <a:pt x="131658" y="297555"/>
                </a:lnTo>
                <a:lnTo>
                  <a:pt x="122062" y="306314"/>
                </a:lnTo>
                <a:lnTo>
                  <a:pt x="97488" y="326487"/>
                </a:lnTo>
                <a:lnTo>
                  <a:pt x="92932" y="328142"/>
                </a:lnTo>
                <a:lnTo>
                  <a:pt x="87355" y="329245"/>
                </a:lnTo>
                <a:lnTo>
                  <a:pt x="72288" y="331016"/>
                </a:lnTo>
                <a:lnTo>
                  <a:pt x="66841" y="331259"/>
                </a:lnTo>
                <a:lnTo>
                  <a:pt x="63611" y="331323"/>
                </a:lnTo>
                <a:lnTo>
                  <a:pt x="60187" y="330096"/>
                </a:lnTo>
                <a:lnTo>
                  <a:pt x="52996" y="325346"/>
                </a:lnTo>
                <a:lnTo>
                  <a:pt x="50571" y="322302"/>
                </a:lnTo>
                <a:lnTo>
                  <a:pt x="48954" y="319002"/>
                </a:lnTo>
                <a:lnTo>
                  <a:pt x="47876" y="315532"/>
                </a:lnTo>
                <a:lnTo>
                  <a:pt x="43291" y="308290"/>
                </a:lnTo>
                <a:lnTo>
                  <a:pt x="40291" y="304581"/>
                </a:lnTo>
                <a:lnTo>
                  <a:pt x="38290" y="300838"/>
                </a:lnTo>
                <a:lnTo>
                  <a:pt x="36068" y="293293"/>
                </a:lnTo>
                <a:lnTo>
                  <a:pt x="36745" y="286963"/>
                </a:lnTo>
                <a:lnTo>
                  <a:pt x="38467" y="278933"/>
                </a:lnTo>
                <a:lnTo>
                  <a:pt x="40884" y="269769"/>
                </a:lnTo>
                <a:lnTo>
                  <a:pt x="43766" y="262390"/>
                </a:lnTo>
                <a:lnTo>
                  <a:pt x="46957" y="256201"/>
                </a:lnTo>
                <a:lnTo>
                  <a:pt x="52620" y="245937"/>
                </a:lnTo>
                <a:lnTo>
                  <a:pt x="55136" y="237143"/>
                </a:lnTo>
                <a:lnTo>
                  <a:pt x="58347" y="233019"/>
                </a:lnTo>
                <a:lnTo>
                  <a:pt x="63028" y="229000"/>
                </a:lnTo>
                <a:lnTo>
                  <a:pt x="68689" y="225051"/>
                </a:lnTo>
                <a:lnTo>
                  <a:pt x="73732" y="221148"/>
                </a:lnTo>
                <a:lnTo>
                  <a:pt x="78365" y="217276"/>
                </a:lnTo>
                <a:lnTo>
                  <a:pt x="82723" y="213425"/>
                </a:lnTo>
                <a:lnTo>
                  <a:pt x="86898" y="210857"/>
                </a:lnTo>
                <a:lnTo>
                  <a:pt x="94925" y="208005"/>
                </a:lnTo>
                <a:lnTo>
                  <a:pt x="102725" y="206737"/>
                </a:lnTo>
                <a:lnTo>
                  <a:pt x="110426" y="206173"/>
                </a:lnTo>
                <a:lnTo>
                  <a:pt x="118081" y="205923"/>
                </a:lnTo>
                <a:lnTo>
                  <a:pt x="124441" y="207126"/>
                </a:lnTo>
                <a:lnTo>
                  <a:pt x="132490" y="209198"/>
                </a:lnTo>
                <a:lnTo>
                  <a:pt x="141667" y="211850"/>
                </a:lnTo>
                <a:lnTo>
                  <a:pt x="150324" y="214887"/>
                </a:lnTo>
                <a:lnTo>
                  <a:pt x="158636" y="218182"/>
                </a:lnTo>
                <a:lnTo>
                  <a:pt x="166717" y="221649"/>
                </a:lnTo>
                <a:lnTo>
                  <a:pt x="182470" y="228888"/>
                </a:lnTo>
                <a:lnTo>
                  <a:pt x="213279" y="243883"/>
                </a:lnTo>
                <a:lnTo>
                  <a:pt x="218386" y="247673"/>
                </a:lnTo>
                <a:lnTo>
                  <a:pt x="221790" y="251469"/>
                </a:lnTo>
                <a:lnTo>
                  <a:pt x="224060" y="255270"/>
                </a:lnTo>
                <a:lnTo>
                  <a:pt x="226843" y="257804"/>
                </a:lnTo>
                <a:lnTo>
                  <a:pt x="229969" y="259494"/>
                </a:lnTo>
                <a:lnTo>
                  <a:pt x="233322" y="260620"/>
                </a:lnTo>
                <a:lnTo>
                  <a:pt x="240435" y="265258"/>
                </a:lnTo>
                <a:lnTo>
                  <a:pt x="274320" y="2971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00"/>
          <p:cNvSpPr/>
          <p:nvPr/>
        </p:nvSpPr>
        <p:spPr>
          <a:xfrm>
            <a:off x="2411730" y="3520439"/>
            <a:ext cx="57151" cy="365762"/>
          </a:xfrm>
          <a:custGeom>
            <a:avLst/>
            <a:gdLst/>
            <a:ahLst/>
            <a:cxnLst/>
            <a:rect l="0" t="0" r="0" b="0"/>
            <a:pathLst>
              <a:path w="57151" h="365762">
                <a:moveTo>
                  <a:pt x="0" y="0"/>
                </a:moveTo>
                <a:lnTo>
                  <a:pt x="6067" y="18204"/>
                </a:lnTo>
                <a:lnTo>
                  <a:pt x="7855" y="27376"/>
                </a:lnTo>
                <a:lnTo>
                  <a:pt x="9046" y="37301"/>
                </a:lnTo>
                <a:lnTo>
                  <a:pt x="9841" y="47728"/>
                </a:lnTo>
                <a:lnTo>
                  <a:pt x="10370" y="57218"/>
                </a:lnTo>
                <a:lnTo>
                  <a:pt x="10959" y="74537"/>
                </a:lnTo>
                <a:lnTo>
                  <a:pt x="11337" y="106352"/>
                </a:lnTo>
                <a:lnTo>
                  <a:pt x="11388" y="121775"/>
                </a:lnTo>
                <a:lnTo>
                  <a:pt x="12672" y="131983"/>
                </a:lnTo>
                <a:lnTo>
                  <a:pt x="14798" y="143869"/>
                </a:lnTo>
                <a:lnTo>
                  <a:pt x="17485" y="156873"/>
                </a:lnTo>
                <a:lnTo>
                  <a:pt x="19277" y="168082"/>
                </a:lnTo>
                <a:lnTo>
                  <a:pt x="20471" y="178095"/>
                </a:lnTo>
                <a:lnTo>
                  <a:pt x="21267" y="187310"/>
                </a:lnTo>
                <a:lnTo>
                  <a:pt x="21798" y="195993"/>
                </a:lnTo>
                <a:lnTo>
                  <a:pt x="22388" y="212415"/>
                </a:lnTo>
                <a:lnTo>
                  <a:pt x="22720" y="235940"/>
                </a:lnTo>
                <a:lnTo>
                  <a:pt x="24037" y="248734"/>
                </a:lnTo>
                <a:lnTo>
                  <a:pt x="28886" y="283269"/>
                </a:lnTo>
                <a:lnTo>
                  <a:pt x="31957" y="298066"/>
                </a:lnTo>
                <a:lnTo>
                  <a:pt x="35275" y="310470"/>
                </a:lnTo>
                <a:lnTo>
                  <a:pt x="38756" y="321281"/>
                </a:lnTo>
                <a:lnTo>
                  <a:pt x="41077" y="331027"/>
                </a:lnTo>
                <a:lnTo>
                  <a:pt x="42625" y="340065"/>
                </a:lnTo>
                <a:lnTo>
                  <a:pt x="57150" y="3657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1"/>
          <p:cNvSpPr/>
          <p:nvPr/>
        </p:nvSpPr>
        <p:spPr>
          <a:xfrm>
            <a:off x="2583180" y="3589020"/>
            <a:ext cx="182881" cy="205740"/>
          </a:xfrm>
          <a:custGeom>
            <a:avLst/>
            <a:gdLst/>
            <a:ahLst/>
            <a:cxnLst/>
            <a:rect l="0" t="0" r="0" b="0"/>
            <a:pathLst>
              <a:path w="182881" h="205740">
                <a:moveTo>
                  <a:pt x="0" y="0"/>
                </a:moveTo>
                <a:lnTo>
                  <a:pt x="6067" y="12135"/>
                </a:lnTo>
                <a:lnTo>
                  <a:pt x="10395" y="19520"/>
                </a:lnTo>
                <a:lnTo>
                  <a:pt x="21976" y="37885"/>
                </a:lnTo>
                <a:lnTo>
                  <a:pt x="27351" y="45576"/>
                </a:lnTo>
                <a:lnTo>
                  <a:pt x="32204" y="51974"/>
                </a:lnTo>
                <a:lnTo>
                  <a:pt x="36709" y="57509"/>
                </a:lnTo>
                <a:lnTo>
                  <a:pt x="42252" y="65009"/>
                </a:lnTo>
                <a:lnTo>
                  <a:pt x="55185" y="83503"/>
                </a:lnTo>
                <a:lnTo>
                  <a:pt x="63460" y="92499"/>
                </a:lnTo>
                <a:lnTo>
                  <a:pt x="72787" y="101035"/>
                </a:lnTo>
                <a:lnTo>
                  <a:pt x="82814" y="109267"/>
                </a:lnTo>
                <a:lnTo>
                  <a:pt x="90769" y="117294"/>
                </a:lnTo>
                <a:lnTo>
                  <a:pt x="97343" y="125186"/>
                </a:lnTo>
                <a:lnTo>
                  <a:pt x="102995" y="132987"/>
                </a:lnTo>
                <a:lnTo>
                  <a:pt x="108033" y="139458"/>
                </a:lnTo>
                <a:lnTo>
                  <a:pt x="112662" y="145041"/>
                </a:lnTo>
                <a:lnTo>
                  <a:pt x="117018" y="150034"/>
                </a:lnTo>
                <a:lnTo>
                  <a:pt x="122462" y="154633"/>
                </a:lnTo>
                <a:lnTo>
                  <a:pt x="128631" y="158969"/>
                </a:lnTo>
                <a:lnTo>
                  <a:pt x="135284" y="163129"/>
                </a:lnTo>
                <a:lnTo>
                  <a:pt x="140989" y="167172"/>
                </a:lnTo>
                <a:lnTo>
                  <a:pt x="146063" y="171138"/>
                </a:lnTo>
                <a:lnTo>
                  <a:pt x="150715" y="175052"/>
                </a:lnTo>
                <a:lnTo>
                  <a:pt x="155086" y="178931"/>
                </a:lnTo>
                <a:lnTo>
                  <a:pt x="163330" y="186628"/>
                </a:lnTo>
                <a:lnTo>
                  <a:pt x="166037" y="190458"/>
                </a:lnTo>
                <a:lnTo>
                  <a:pt x="167841" y="194282"/>
                </a:lnTo>
                <a:lnTo>
                  <a:pt x="169044" y="198101"/>
                </a:lnTo>
                <a:lnTo>
                  <a:pt x="171116" y="200647"/>
                </a:lnTo>
                <a:lnTo>
                  <a:pt x="173767" y="202345"/>
                </a:lnTo>
                <a:lnTo>
                  <a:pt x="182880" y="2057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2"/>
          <p:cNvSpPr/>
          <p:nvPr/>
        </p:nvSpPr>
        <p:spPr>
          <a:xfrm>
            <a:off x="2628900" y="3577589"/>
            <a:ext cx="171451" cy="285751"/>
          </a:xfrm>
          <a:custGeom>
            <a:avLst/>
            <a:gdLst/>
            <a:ahLst/>
            <a:cxnLst/>
            <a:rect l="0" t="0" r="0" b="0"/>
            <a:pathLst>
              <a:path w="171451" h="285751">
                <a:moveTo>
                  <a:pt x="171450" y="0"/>
                </a:moveTo>
                <a:lnTo>
                  <a:pt x="171450" y="12136"/>
                </a:lnTo>
                <a:lnTo>
                  <a:pt x="170179" y="18251"/>
                </a:lnTo>
                <a:lnTo>
                  <a:pt x="168063" y="24867"/>
                </a:lnTo>
                <a:lnTo>
                  <a:pt x="165382" y="31818"/>
                </a:lnTo>
                <a:lnTo>
                  <a:pt x="161054" y="38992"/>
                </a:lnTo>
                <a:lnTo>
                  <a:pt x="155629" y="46315"/>
                </a:lnTo>
                <a:lnTo>
                  <a:pt x="149473" y="53737"/>
                </a:lnTo>
                <a:lnTo>
                  <a:pt x="144098" y="61224"/>
                </a:lnTo>
                <a:lnTo>
                  <a:pt x="139245" y="68757"/>
                </a:lnTo>
                <a:lnTo>
                  <a:pt x="134740" y="76318"/>
                </a:lnTo>
                <a:lnTo>
                  <a:pt x="129197" y="83899"/>
                </a:lnTo>
                <a:lnTo>
                  <a:pt x="122961" y="91493"/>
                </a:lnTo>
                <a:lnTo>
                  <a:pt x="116264" y="99095"/>
                </a:lnTo>
                <a:lnTo>
                  <a:pt x="110529" y="107974"/>
                </a:lnTo>
                <a:lnTo>
                  <a:pt x="105436" y="117702"/>
                </a:lnTo>
                <a:lnTo>
                  <a:pt x="100770" y="127999"/>
                </a:lnTo>
                <a:lnTo>
                  <a:pt x="95120" y="137402"/>
                </a:lnTo>
                <a:lnTo>
                  <a:pt x="88813" y="146212"/>
                </a:lnTo>
                <a:lnTo>
                  <a:pt x="82069" y="154625"/>
                </a:lnTo>
                <a:lnTo>
                  <a:pt x="71222" y="172933"/>
                </a:lnTo>
                <a:lnTo>
                  <a:pt x="57641" y="197839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3"/>
          <p:cNvSpPr/>
          <p:nvPr/>
        </p:nvSpPr>
        <p:spPr>
          <a:xfrm>
            <a:off x="2057400" y="3978611"/>
            <a:ext cx="891540" cy="113329"/>
          </a:xfrm>
          <a:custGeom>
            <a:avLst/>
            <a:gdLst/>
            <a:ahLst/>
            <a:cxnLst/>
            <a:rect l="0" t="0" r="0" b="0"/>
            <a:pathLst>
              <a:path w="891540" h="113329">
                <a:moveTo>
                  <a:pt x="0" y="113328"/>
                </a:moveTo>
                <a:lnTo>
                  <a:pt x="64695" y="113328"/>
                </a:lnTo>
                <a:lnTo>
                  <a:pt x="79977" y="109942"/>
                </a:lnTo>
                <a:lnTo>
                  <a:pt x="87608" y="107261"/>
                </a:lnTo>
                <a:lnTo>
                  <a:pt x="106247" y="104282"/>
                </a:lnTo>
                <a:lnTo>
                  <a:pt x="127230" y="101688"/>
                </a:lnTo>
                <a:lnTo>
                  <a:pt x="138160" y="99218"/>
                </a:lnTo>
                <a:lnTo>
                  <a:pt x="149257" y="96301"/>
                </a:lnTo>
                <a:lnTo>
                  <a:pt x="341390" y="55390"/>
                </a:lnTo>
                <a:lnTo>
                  <a:pt x="428589" y="39318"/>
                </a:lnTo>
                <a:lnTo>
                  <a:pt x="530844" y="22015"/>
                </a:lnTo>
                <a:lnTo>
                  <a:pt x="610157" y="10092"/>
                </a:lnTo>
                <a:lnTo>
                  <a:pt x="644261" y="6404"/>
                </a:lnTo>
                <a:lnTo>
                  <a:pt x="675888" y="3945"/>
                </a:lnTo>
                <a:lnTo>
                  <a:pt x="705861" y="2306"/>
                </a:lnTo>
                <a:lnTo>
                  <a:pt x="762873" y="486"/>
                </a:lnTo>
                <a:lnTo>
                  <a:pt x="790522" y="0"/>
                </a:lnTo>
                <a:lnTo>
                  <a:pt x="812764" y="946"/>
                </a:lnTo>
                <a:lnTo>
                  <a:pt x="831403" y="2847"/>
                </a:lnTo>
                <a:lnTo>
                  <a:pt x="847638" y="5384"/>
                </a:lnTo>
                <a:lnTo>
                  <a:pt x="869065" y="8203"/>
                </a:lnTo>
                <a:lnTo>
                  <a:pt x="891539" y="104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4"/>
          <p:cNvSpPr/>
          <p:nvPr/>
        </p:nvSpPr>
        <p:spPr>
          <a:xfrm>
            <a:off x="2286000" y="4263389"/>
            <a:ext cx="331471" cy="240031"/>
          </a:xfrm>
          <a:custGeom>
            <a:avLst/>
            <a:gdLst/>
            <a:ahLst/>
            <a:cxnLst/>
            <a:rect l="0" t="0" r="0" b="0"/>
            <a:pathLst>
              <a:path w="331471" h="240031">
                <a:moveTo>
                  <a:pt x="0" y="0"/>
                </a:moveTo>
                <a:lnTo>
                  <a:pt x="18203" y="6069"/>
                </a:lnTo>
                <a:lnTo>
                  <a:pt x="31185" y="11665"/>
                </a:lnTo>
                <a:lnTo>
                  <a:pt x="65930" y="28045"/>
                </a:lnTo>
                <a:lnTo>
                  <a:pt x="82053" y="36477"/>
                </a:lnTo>
                <a:lnTo>
                  <a:pt x="96612" y="44638"/>
                </a:lnTo>
                <a:lnTo>
                  <a:pt x="110128" y="52619"/>
                </a:lnTo>
                <a:lnTo>
                  <a:pt x="121678" y="60480"/>
                </a:lnTo>
                <a:lnTo>
                  <a:pt x="131919" y="68260"/>
                </a:lnTo>
                <a:lnTo>
                  <a:pt x="141286" y="75987"/>
                </a:lnTo>
                <a:lnTo>
                  <a:pt x="150070" y="82408"/>
                </a:lnTo>
                <a:lnTo>
                  <a:pt x="158467" y="87959"/>
                </a:lnTo>
                <a:lnTo>
                  <a:pt x="166604" y="92929"/>
                </a:lnTo>
                <a:lnTo>
                  <a:pt x="174569" y="97513"/>
                </a:lnTo>
                <a:lnTo>
                  <a:pt x="190193" y="105993"/>
                </a:lnTo>
                <a:lnTo>
                  <a:pt x="213269" y="117907"/>
                </a:lnTo>
                <a:lnTo>
                  <a:pt x="222189" y="124325"/>
                </a:lnTo>
                <a:lnTo>
                  <a:pt x="231946" y="132414"/>
                </a:lnTo>
                <a:lnTo>
                  <a:pt x="242260" y="141615"/>
                </a:lnTo>
                <a:lnTo>
                  <a:pt x="260494" y="158614"/>
                </a:lnTo>
                <a:lnTo>
                  <a:pt x="291549" y="188810"/>
                </a:lnTo>
                <a:lnTo>
                  <a:pt x="311636" y="208793"/>
                </a:lnTo>
                <a:lnTo>
                  <a:pt x="33147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5"/>
          <p:cNvSpPr/>
          <p:nvPr/>
        </p:nvSpPr>
        <p:spPr>
          <a:xfrm>
            <a:off x="2423160" y="4263389"/>
            <a:ext cx="182880" cy="262891"/>
          </a:xfrm>
          <a:custGeom>
            <a:avLst/>
            <a:gdLst/>
            <a:ahLst/>
            <a:cxnLst/>
            <a:rect l="0" t="0" r="0" b="0"/>
            <a:pathLst>
              <a:path w="182880" h="262891">
                <a:moveTo>
                  <a:pt x="182879" y="0"/>
                </a:moveTo>
                <a:lnTo>
                  <a:pt x="157129" y="25751"/>
                </a:lnTo>
                <a:lnTo>
                  <a:pt x="150473" y="37487"/>
                </a:lnTo>
                <a:lnTo>
                  <a:pt x="142225" y="54202"/>
                </a:lnTo>
                <a:lnTo>
                  <a:pt x="132917" y="74235"/>
                </a:lnTo>
                <a:lnTo>
                  <a:pt x="124171" y="90130"/>
                </a:lnTo>
                <a:lnTo>
                  <a:pt x="115800" y="103267"/>
                </a:lnTo>
                <a:lnTo>
                  <a:pt x="88498" y="140665"/>
                </a:lnTo>
                <a:lnTo>
                  <a:pt x="78048" y="154737"/>
                </a:lnTo>
                <a:lnTo>
                  <a:pt x="69812" y="166658"/>
                </a:lnTo>
                <a:lnTo>
                  <a:pt x="63051" y="177146"/>
                </a:lnTo>
                <a:lnTo>
                  <a:pt x="57274" y="186677"/>
                </a:lnTo>
                <a:lnTo>
                  <a:pt x="44082" y="207428"/>
                </a:lnTo>
                <a:lnTo>
                  <a:pt x="37008" y="218295"/>
                </a:lnTo>
                <a:lnTo>
                  <a:pt x="29752" y="228080"/>
                </a:lnTo>
                <a:lnTo>
                  <a:pt x="22374" y="237144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06"/>
          <p:cNvSpPr/>
          <p:nvPr/>
        </p:nvSpPr>
        <p:spPr>
          <a:xfrm>
            <a:off x="1108710" y="3760470"/>
            <a:ext cx="66992" cy="125731"/>
          </a:xfrm>
          <a:custGeom>
            <a:avLst/>
            <a:gdLst/>
            <a:ahLst/>
            <a:cxnLst/>
            <a:rect l="0" t="0" r="0" b="0"/>
            <a:pathLst>
              <a:path w="66992" h="125731">
                <a:moveTo>
                  <a:pt x="57150" y="0"/>
                </a:moveTo>
                <a:lnTo>
                  <a:pt x="63217" y="12135"/>
                </a:lnTo>
                <a:lnTo>
                  <a:pt x="65005" y="16980"/>
                </a:lnTo>
                <a:lnTo>
                  <a:pt x="66196" y="21480"/>
                </a:lnTo>
                <a:lnTo>
                  <a:pt x="66991" y="25750"/>
                </a:lnTo>
                <a:lnTo>
                  <a:pt x="64980" y="32406"/>
                </a:lnTo>
                <a:lnTo>
                  <a:pt x="61100" y="40654"/>
                </a:lnTo>
                <a:lnTo>
                  <a:pt x="55973" y="49962"/>
                </a:lnTo>
                <a:lnTo>
                  <a:pt x="51285" y="57438"/>
                </a:lnTo>
                <a:lnTo>
                  <a:pt x="46890" y="63692"/>
                </a:lnTo>
                <a:lnTo>
                  <a:pt x="42690" y="69131"/>
                </a:lnTo>
                <a:lnTo>
                  <a:pt x="38620" y="75297"/>
                </a:lnTo>
                <a:lnTo>
                  <a:pt x="34636" y="81948"/>
                </a:lnTo>
                <a:lnTo>
                  <a:pt x="30711" y="88922"/>
                </a:lnTo>
                <a:lnTo>
                  <a:pt x="26824" y="94841"/>
                </a:lnTo>
                <a:lnTo>
                  <a:pt x="22962" y="100057"/>
                </a:lnTo>
                <a:lnTo>
                  <a:pt x="19118" y="104805"/>
                </a:lnTo>
                <a:lnTo>
                  <a:pt x="15285" y="107969"/>
                </a:lnTo>
                <a:lnTo>
                  <a:pt x="11460" y="110079"/>
                </a:lnTo>
                <a:lnTo>
                  <a:pt x="7640" y="111486"/>
                </a:lnTo>
                <a:lnTo>
                  <a:pt x="5093" y="113694"/>
                </a:lnTo>
                <a:lnTo>
                  <a:pt x="3395" y="116436"/>
                </a:lnTo>
                <a:lnTo>
                  <a:pt x="0" y="1257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07"/>
          <p:cNvSpPr/>
          <p:nvPr/>
        </p:nvSpPr>
        <p:spPr>
          <a:xfrm>
            <a:off x="845820" y="4871057"/>
            <a:ext cx="331471" cy="478183"/>
          </a:xfrm>
          <a:custGeom>
            <a:avLst/>
            <a:gdLst/>
            <a:ahLst/>
            <a:cxnLst/>
            <a:rect l="0" t="0" r="0" b="0"/>
            <a:pathLst>
              <a:path w="331471" h="478183">
                <a:moveTo>
                  <a:pt x="0" y="192432"/>
                </a:moveTo>
                <a:lnTo>
                  <a:pt x="0" y="156841"/>
                </a:lnTo>
                <a:lnTo>
                  <a:pt x="3386" y="144441"/>
                </a:lnTo>
                <a:lnTo>
                  <a:pt x="7855" y="131733"/>
                </a:lnTo>
                <a:lnTo>
                  <a:pt x="9841" y="121852"/>
                </a:lnTo>
                <a:lnTo>
                  <a:pt x="12910" y="117438"/>
                </a:lnTo>
                <a:lnTo>
                  <a:pt x="23094" y="109148"/>
                </a:lnTo>
                <a:lnTo>
                  <a:pt x="31906" y="100080"/>
                </a:lnTo>
                <a:lnTo>
                  <a:pt x="42861" y="87684"/>
                </a:lnTo>
                <a:lnTo>
                  <a:pt x="55244" y="73070"/>
                </a:lnTo>
                <a:lnTo>
                  <a:pt x="66039" y="60788"/>
                </a:lnTo>
                <a:lnTo>
                  <a:pt x="84807" y="40367"/>
                </a:lnTo>
                <a:lnTo>
                  <a:pt x="93368" y="32635"/>
                </a:lnTo>
                <a:lnTo>
                  <a:pt x="101615" y="26211"/>
                </a:lnTo>
                <a:lnTo>
                  <a:pt x="109653" y="20658"/>
                </a:lnTo>
                <a:lnTo>
                  <a:pt x="117552" y="16956"/>
                </a:lnTo>
                <a:lnTo>
                  <a:pt x="125358" y="14488"/>
                </a:lnTo>
                <a:lnTo>
                  <a:pt x="133102" y="12843"/>
                </a:lnTo>
                <a:lnTo>
                  <a:pt x="140804" y="10476"/>
                </a:lnTo>
                <a:lnTo>
                  <a:pt x="148479" y="7628"/>
                </a:lnTo>
                <a:lnTo>
                  <a:pt x="156136" y="4460"/>
                </a:lnTo>
                <a:lnTo>
                  <a:pt x="163781" y="2347"/>
                </a:lnTo>
                <a:lnTo>
                  <a:pt x="171417" y="939"/>
                </a:lnTo>
                <a:lnTo>
                  <a:pt x="179048" y="0"/>
                </a:lnTo>
                <a:lnTo>
                  <a:pt x="185405" y="644"/>
                </a:lnTo>
                <a:lnTo>
                  <a:pt x="190913" y="2344"/>
                </a:lnTo>
                <a:lnTo>
                  <a:pt x="200420" y="6349"/>
                </a:lnTo>
                <a:lnTo>
                  <a:pt x="208879" y="8128"/>
                </a:lnTo>
                <a:lnTo>
                  <a:pt x="214182" y="9873"/>
                </a:lnTo>
                <a:lnTo>
                  <a:pt x="220258" y="12306"/>
                </a:lnTo>
                <a:lnTo>
                  <a:pt x="226849" y="15198"/>
                </a:lnTo>
                <a:lnTo>
                  <a:pt x="232512" y="19666"/>
                </a:lnTo>
                <a:lnTo>
                  <a:pt x="242192" y="31404"/>
                </a:lnTo>
                <a:lnTo>
                  <a:pt x="247341" y="45088"/>
                </a:lnTo>
                <a:lnTo>
                  <a:pt x="256714" y="92772"/>
                </a:lnTo>
                <a:lnTo>
                  <a:pt x="258772" y="106942"/>
                </a:lnTo>
                <a:lnTo>
                  <a:pt x="260145" y="120199"/>
                </a:lnTo>
                <a:lnTo>
                  <a:pt x="261060" y="132847"/>
                </a:lnTo>
                <a:lnTo>
                  <a:pt x="260400" y="148898"/>
                </a:lnTo>
                <a:lnTo>
                  <a:pt x="258690" y="167220"/>
                </a:lnTo>
                <a:lnTo>
                  <a:pt x="256280" y="187054"/>
                </a:lnTo>
                <a:lnTo>
                  <a:pt x="252133" y="207897"/>
                </a:lnTo>
                <a:lnTo>
                  <a:pt x="246829" y="229412"/>
                </a:lnTo>
                <a:lnTo>
                  <a:pt x="240752" y="251376"/>
                </a:lnTo>
                <a:lnTo>
                  <a:pt x="235431" y="268558"/>
                </a:lnTo>
                <a:lnTo>
                  <a:pt x="230614" y="282553"/>
                </a:lnTo>
                <a:lnTo>
                  <a:pt x="221875" y="306146"/>
                </a:lnTo>
                <a:lnTo>
                  <a:pt x="213758" y="329332"/>
                </a:lnTo>
                <a:lnTo>
                  <a:pt x="206005" y="344659"/>
                </a:lnTo>
                <a:lnTo>
                  <a:pt x="195757" y="362497"/>
                </a:lnTo>
                <a:lnTo>
                  <a:pt x="183844" y="382009"/>
                </a:lnTo>
                <a:lnTo>
                  <a:pt x="174633" y="396286"/>
                </a:lnTo>
                <a:lnTo>
                  <a:pt x="167222" y="407075"/>
                </a:lnTo>
                <a:lnTo>
                  <a:pt x="161011" y="415538"/>
                </a:lnTo>
                <a:lnTo>
                  <a:pt x="150724" y="428327"/>
                </a:lnTo>
                <a:lnTo>
                  <a:pt x="140648" y="439514"/>
                </a:lnTo>
                <a:lnTo>
                  <a:pt x="127703" y="452953"/>
                </a:lnTo>
                <a:lnTo>
                  <a:pt x="121965" y="457553"/>
                </a:lnTo>
                <a:lnTo>
                  <a:pt x="112203" y="462664"/>
                </a:lnTo>
                <a:lnTo>
                  <a:pt x="105635" y="465541"/>
                </a:lnTo>
                <a:lnTo>
                  <a:pt x="97325" y="466214"/>
                </a:lnTo>
                <a:lnTo>
                  <a:pt x="91553" y="466393"/>
                </a:lnTo>
                <a:lnTo>
                  <a:pt x="86436" y="465243"/>
                </a:lnTo>
                <a:lnTo>
                  <a:pt x="77362" y="460579"/>
                </a:lnTo>
                <a:lnTo>
                  <a:pt x="69096" y="457658"/>
                </a:lnTo>
                <a:lnTo>
                  <a:pt x="65114" y="456880"/>
                </a:lnTo>
                <a:lnTo>
                  <a:pt x="62459" y="455091"/>
                </a:lnTo>
                <a:lnTo>
                  <a:pt x="60689" y="452628"/>
                </a:lnTo>
                <a:lnTo>
                  <a:pt x="59509" y="449716"/>
                </a:lnTo>
                <a:lnTo>
                  <a:pt x="49761" y="435918"/>
                </a:lnTo>
                <a:lnTo>
                  <a:pt x="47516" y="428495"/>
                </a:lnTo>
                <a:lnTo>
                  <a:pt x="49904" y="414189"/>
                </a:lnTo>
                <a:lnTo>
                  <a:pt x="52320" y="405041"/>
                </a:lnTo>
                <a:lnTo>
                  <a:pt x="53930" y="396401"/>
                </a:lnTo>
                <a:lnTo>
                  <a:pt x="55003" y="388102"/>
                </a:lnTo>
                <a:lnTo>
                  <a:pt x="55718" y="380029"/>
                </a:lnTo>
                <a:lnTo>
                  <a:pt x="59900" y="367672"/>
                </a:lnTo>
                <a:lnTo>
                  <a:pt x="67262" y="356677"/>
                </a:lnTo>
                <a:lnTo>
                  <a:pt x="72781" y="350189"/>
                </a:lnTo>
                <a:lnTo>
                  <a:pt x="84417" y="337476"/>
                </a:lnTo>
                <a:lnTo>
                  <a:pt x="93822" y="327593"/>
                </a:lnTo>
                <a:lnTo>
                  <a:pt x="99378" y="324449"/>
                </a:lnTo>
                <a:lnTo>
                  <a:pt x="105622" y="322354"/>
                </a:lnTo>
                <a:lnTo>
                  <a:pt x="112324" y="320957"/>
                </a:lnTo>
                <a:lnTo>
                  <a:pt x="120603" y="318755"/>
                </a:lnTo>
                <a:lnTo>
                  <a:pt x="139961" y="312923"/>
                </a:lnTo>
                <a:lnTo>
                  <a:pt x="149187" y="310859"/>
                </a:lnTo>
                <a:lnTo>
                  <a:pt x="157878" y="309484"/>
                </a:lnTo>
                <a:lnTo>
                  <a:pt x="166212" y="308566"/>
                </a:lnTo>
                <a:lnTo>
                  <a:pt x="173038" y="307955"/>
                </a:lnTo>
                <a:lnTo>
                  <a:pt x="178858" y="307548"/>
                </a:lnTo>
                <a:lnTo>
                  <a:pt x="184009" y="307276"/>
                </a:lnTo>
                <a:lnTo>
                  <a:pt x="189982" y="308365"/>
                </a:lnTo>
                <a:lnTo>
                  <a:pt x="196505" y="310361"/>
                </a:lnTo>
                <a:lnTo>
                  <a:pt x="203393" y="312961"/>
                </a:lnTo>
                <a:lnTo>
                  <a:pt x="211795" y="317235"/>
                </a:lnTo>
                <a:lnTo>
                  <a:pt x="221207" y="322624"/>
                </a:lnTo>
                <a:lnTo>
                  <a:pt x="231291" y="328757"/>
                </a:lnTo>
                <a:lnTo>
                  <a:pt x="239284" y="334115"/>
                </a:lnTo>
                <a:lnTo>
                  <a:pt x="245882" y="338958"/>
                </a:lnTo>
                <a:lnTo>
                  <a:pt x="251551" y="343456"/>
                </a:lnTo>
                <a:lnTo>
                  <a:pt x="257871" y="350265"/>
                </a:lnTo>
                <a:lnTo>
                  <a:pt x="264624" y="358614"/>
                </a:lnTo>
                <a:lnTo>
                  <a:pt x="271666" y="367990"/>
                </a:lnTo>
                <a:lnTo>
                  <a:pt x="277630" y="376781"/>
                </a:lnTo>
                <a:lnTo>
                  <a:pt x="282877" y="385181"/>
                </a:lnTo>
                <a:lnTo>
                  <a:pt x="287644" y="393322"/>
                </a:lnTo>
                <a:lnTo>
                  <a:pt x="293363" y="403829"/>
                </a:lnTo>
                <a:lnTo>
                  <a:pt x="306490" y="429050"/>
                </a:lnTo>
                <a:lnTo>
                  <a:pt x="311006" y="439077"/>
                </a:lnTo>
                <a:lnTo>
                  <a:pt x="316025" y="453605"/>
                </a:lnTo>
                <a:lnTo>
                  <a:pt x="318255" y="464296"/>
                </a:lnTo>
                <a:lnTo>
                  <a:pt x="318850" y="468925"/>
                </a:lnTo>
                <a:lnTo>
                  <a:pt x="320517" y="472011"/>
                </a:lnTo>
                <a:lnTo>
                  <a:pt x="322898" y="474068"/>
                </a:lnTo>
                <a:lnTo>
                  <a:pt x="331470" y="478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8"/>
          <p:cNvSpPr/>
          <p:nvPr/>
        </p:nvSpPr>
        <p:spPr>
          <a:xfrm>
            <a:off x="1280160" y="4972050"/>
            <a:ext cx="262891" cy="308610"/>
          </a:xfrm>
          <a:custGeom>
            <a:avLst/>
            <a:gdLst/>
            <a:ahLst/>
            <a:cxnLst/>
            <a:rect l="0" t="0" r="0" b="0"/>
            <a:pathLst>
              <a:path w="262891" h="308610">
                <a:moveTo>
                  <a:pt x="0" y="0"/>
                </a:moveTo>
                <a:lnTo>
                  <a:pt x="12135" y="0"/>
                </a:lnTo>
                <a:lnTo>
                  <a:pt x="15710" y="1270"/>
                </a:lnTo>
                <a:lnTo>
                  <a:pt x="18093" y="3386"/>
                </a:lnTo>
                <a:lnTo>
                  <a:pt x="19682" y="6067"/>
                </a:lnTo>
                <a:lnTo>
                  <a:pt x="28361" y="14204"/>
                </a:lnTo>
                <a:lnTo>
                  <a:pt x="58325" y="40180"/>
                </a:lnTo>
                <a:lnTo>
                  <a:pt x="71903" y="50916"/>
                </a:lnTo>
                <a:lnTo>
                  <a:pt x="83495" y="59344"/>
                </a:lnTo>
                <a:lnTo>
                  <a:pt x="93763" y="66233"/>
                </a:lnTo>
                <a:lnTo>
                  <a:pt x="101879" y="72095"/>
                </a:lnTo>
                <a:lnTo>
                  <a:pt x="108559" y="77273"/>
                </a:lnTo>
                <a:lnTo>
                  <a:pt x="114283" y="81995"/>
                </a:lnTo>
                <a:lnTo>
                  <a:pt x="119368" y="87683"/>
                </a:lnTo>
                <a:lnTo>
                  <a:pt x="124029" y="94015"/>
                </a:lnTo>
                <a:lnTo>
                  <a:pt x="128406" y="100777"/>
                </a:lnTo>
                <a:lnTo>
                  <a:pt x="132594" y="106554"/>
                </a:lnTo>
                <a:lnTo>
                  <a:pt x="136656" y="111676"/>
                </a:lnTo>
                <a:lnTo>
                  <a:pt x="140634" y="116361"/>
                </a:lnTo>
                <a:lnTo>
                  <a:pt x="145826" y="122023"/>
                </a:lnTo>
                <a:lnTo>
                  <a:pt x="158368" y="135089"/>
                </a:lnTo>
                <a:lnTo>
                  <a:pt x="162728" y="142129"/>
                </a:lnTo>
                <a:lnTo>
                  <a:pt x="165636" y="149363"/>
                </a:lnTo>
                <a:lnTo>
                  <a:pt x="167574" y="156725"/>
                </a:lnTo>
                <a:lnTo>
                  <a:pt x="171406" y="162903"/>
                </a:lnTo>
                <a:lnTo>
                  <a:pt x="176500" y="168292"/>
                </a:lnTo>
                <a:lnTo>
                  <a:pt x="182437" y="173154"/>
                </a:lnTo>
                <a:lnTo>
                  <a:pt x="187664" y="180206"/>
                </a:lnTo>
                <a:lnTo>
                  <a:pt x="192419" y="188717"/>
                </a:lnTo>
                <a:lnTo>
                  <a:pt x="196860" y="198201"/>
                </a:lnTo>
                <a:lnTo>
                  <a:pt x="202360" y="207064"/>
                </a:lnTo>
                <a:lnTo>
                  <a:pt x="208566" y="215512"/>
                </a:lnTo>
                <a:lnTo>
                  <a:pt x="215244" y="223685"/>
                </a:lnTo>
                <a:lnTo>
                  <a:pt x="220966" y="230403"/>
                </a:lnTo>
                <a:lnTo>
                  <a:pt x="226050" y="236152"/>
                </a:lnTo>
                <a:lnTo>
                  <a:pt x="230710" y="241255"/>
                </a:lnTo>
                <a:lnTo>
                  <a:pt x="235888" y="250310"/>
                </a:lnTo>
                <a:lnTo>
                  <a:pt x="237268" y="254503"/>
                </a:lnTo>
                <a:lnTo>
                  <a:pt x="242189" y="262549"/>
                </a:lnTo>
                <a:lnTo>
                  <a:pt x="245279" y="266472"/>
                </a:lnTo>
                <a:lnTo>
                  <a:pt x="248713" y="274218"/>
                </a:lnTo>
                <a:lnTo>
                  <a:pt x="249628" y="278062"/>
                </a:lnTo>
                <a:lnTo>
                  <a:pt x="254032" y="285719"/>
                </a:lnTo>
                <a:lnTo>
                  <a:pt x="262890" y="308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9"/>
          <p:cNvSpPr/>
          <p:nvPr/>
        </p:nvSpPr>
        <p:spPr>
          <a:xfrm>
            <a:off x="1303020" y="4949189"/>
            <a:ext cx="240031" cy="331471"/>
          </a:xfrm>
          <a:custGeom>
            <a:avLst/>
            <a:gdLst/>
            <a:ahLst/>
            <a:cxnLst/>
            <a:rect l="0" t="0" r="0" b="0"/>
            <a:pathLst>
              <a:path w="240031" h="331471">
                <a:moveTo>
                  <a:pt x="240030" y="0"/>
                </a:moveTo>
                <a:lnTo>
                  <a:pt x="214279" y="25751"/>
                </a:lnTo>
                <a:lnTo>
                  <a:pt x="211433" y="31137"/>
                </a:lnTo>
                <a:lnTo>
                  <a:pt x="209535" y="37268"/>
                </a:lnTo>
                <a:lnTo>
                  <a:pt x="208270" y="43896"/>
                </a:lnTo>
                <a:lnTo>
                  <a:pt x="204886" y="50854"/>
                </a:lnTo>
                <a:lnTo>
                  <a:pt x="200091" y="58033"/>
                </a:lnTo>
                <a:lnTo>
                  <a:pt x="194354" y="65359"/>
                </a:lnTo>
                <a:lnTo>
                  <a:pt x="189259" y="74053"/>
                </a:lnTo>
                <a:lnTo>
                  <a:pt x="184593" y="83659"/>
                </a:lnTo>
                <a:lnTo>
                  <a:pt x="180211" y="93873"/>
                </a:lnTo>
                <a:lnTo>
                  <a:pt x="174751" y="103222"/>
                </a:lnTo>
                <a:lnTo>
                  <a:pt x="168570" y="111995"/>
                </a:lnTo>
                <a:lnTo>
                  <a:pt x="161910" y="120383"/>
                </a:lnTo>
                <a:lnTo>
                  <a:pt x="149850" y="139946"/>
                </a:lnTo>
                <a:lnTo>
                  <a:pt x="116130" y="198935"/>
                </a:lnTo>
                <a:lnTo>
                  <a:pt x="101550" y="221524"/>
                </a:lnTo>
                <a:lnTo>
                  <a:pt x="89290" y="237852"/>
                </a:lnTo>
                <a:lnTo>
                  <a:pt x="78576" y="250009"/>
                </a:lnTo>
                <a:lnTo>
                  <a:pt x="68894" y="261922"/>
                </a:lnTo>
                <a:lnTo>
                  <a:pt x="59899" y="273675"/>
                </a:lnTo>
                <a:lnTo>
                  <a:pt x="51363" y="285320"/>
                </a:lnTo>
                <a:lnTo>
                  <a:pt x="43132" y="294354"/>
                </a:lnTo>
                <a:lnTo>
                  <a:pt x="35104" y="301646"/>
                </a:lnTo>
                <a:lnTo>
                  <a:pt x="27213" y="307777"/>
                </a:lnTo>
                <a:lnTo>
                  <a:pt x="21952" y="313135"/>
                </a:lnTo>
                <a:lnTo>
                  <a:pt x="18444" y="317977"/>
                </a:lnTo>
                <a:lnTo>
                  <a:pt x="16106" y="322474"/>
                </a:lnTo>
                <a:lnTo>
                  <a:pt x="13277" y="325473"/>
                </a:lnTo>
                <a:lnTo>
                  <a:pt x="10121" y="327472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10"/>
          <p:cNvSpPr/>
          <p:nvPr/>
        </p:nvSpPr>
        <p:spPr>
          <a:xfrm>
            <a:off x="1714500" y="4960619"/>
            <a:ext cx="342901" cy="68582"/>
          </a:xfrm>
          <a:custGeom>
            <a:avLst/>
            <a:gdLst/>
            <a:ahLst/>
            <a:cxnLst/>
            <a:rect l="0" t="0" r="0" b="0"/>
            <a:pathLst>
              <a:path w="342901" h="68582">
                <a:moveTo>
                  <a:pt x="0" y="68581"/>
                </a:moveTo>
                <a:lnTo>
                  <a:pt x="6067" y="62513"/>
                </a:lnTo>
                <a:lnTo>
                  <a:pt x="7855" y="59455"/>
                </a:lnTo>
                <a:lnTo>
                  <a:pt x="9046" y="56147"/>
                </a:lnTo>
                <a:lnTo>
                  <a:pt x="9841" y="52671"/>
                </a:lnTo>
                <a:lnTo>
                  <a:pt x="11640" y="50354"/>
                </a:lnTo>
                <a:lnTo>
                  <a:pt x="14110" y="48810"/>
                </a:lnTo>
                <a:lnTo>
                  <a:pt x="17027" y="47780"/>
                </a:lnTo>
                <a:lnTo>
                  <a:pt x="33814" y="43249"/>
                </a:lnTo>
                <a:lnTo>
                  <a:pt x="45402" y="40263"/>
                </a:lnTo>
                <a:lnTo>
                  <a:pt x="55668" y="38272"/>
                </a:lnTo>
                <a:lnTo>
                  <a:pt x="65052" y="36945"/>
                </a:lnTo>
                <a:lnTo>
                  <a:pt x="73848" y="36060"/>
                </a:lnTo>
                <a:lnTo>
                  <a:pt x="82252" y="35470"/>
                </a:lnTo>
                <a:lnTo>
                  <a:pt x="90394" y="35077"/>
                </a:lnTo>
                <a:lnTo>
                  <a:pt x="98363" y="34815"/>
                </a:lnTo>
                <a:lnTo>
                  <a:pt x="111295" y="33370"/>
                </a:lnTo>
                <a:lnTo>
                  <a:pt x="160823" y="26538"/>
                </a:lnTo>
                <a:lnTo>
                  <a:pt x="173255" y="25313"/>
                </a:lnTo>
                <a:lnTo>
                  <a:pt x="184083" y="24495"/>
                </a:lnTo>
                <a:lnTo>
                  <a:pt x="196382" y="22680"/>
                </a:lnTo>
                <a:lnTo>
                  <a:pt x="209661" y="20200"/>
                </a:lnTo>
                <a:lnTo>
                  <a:pt x="223594" y="17277"/>
                </a:lnTo>
                <a:lnTo>
                  <a:pt x="235423" y="15328"/>
                </a:lnTo>
                <a:lnTo>
                  <a:pt x="245848" y="14029"/>
                </a:lnTo>
                <a:lnTo>
                  <a:pt x="255339" y="13163"/>
                </a:lnTo>
                <a:lnTo>
                  <a:pt x="265476" y="11315"/>
                </a:lnTo>
                <a:lnTo>
                  <a:pt x="276044" y="8814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11"/>
          <p:cNvSpPr/>
          <p:nvPr/>
        </p:nvSpPr>
        <p:spPr>
          <a:xfrm>
            <a:off x="1771650" y="5097779"/>
            <a:ext cx="240031" cy="45251"/>
          </a:xfrm>
          <a:custGeom>
            <a:avLst/>
            <a:gdLst/>
            <a:ahLst/>
            <a:cxnLst/>
            <a:rect l="0" t="0" r="0" b="0"/>
            <a:pathLst>
              <a:path w="240031" h="45251">
                <a:moveTo>
                  <a:pt x="0" y="34290"/>
                </a:moveTo>
                <a:lnTo>
                  <a:pt x="6067" y="40358"/>
                </a:lnTo>
                <a:lnTo>
                  <a:pt x="10395" y="42146"/>
                </a:lnTo>
                <a:lnTo>
                  <a:pt x="15820" y="43337"/>
                </a:lnTo>
                <a:lnTo>
                  <a:pt x="21976" y="44131"/>
                </a:lnTo>
                <a:lnTo>
                  <a:pt x="27351" y="44661"/>
                </a:lnTo>
                <a:lnTo>
                  <a:pt x="32204" y="45014"/>
                </a:lnTo>
                <a:lnTo>
                  <a:pt x="36709" y="45250"/>
                </a:lnTo>
                <a:lnTo>
                  <a:pt x="42253" y="44137"/>
                </a:lnTo>
                <a:lnTo>
                  <a:pt x="48488" y="42125"/>
                </a:lnTo>
                <a:lnTo>
                  <a:pt x="94950" y="23702"/>
                </a:lnTo>
                <a:lnTo>
                  <a:pt x="115370" y="18342"/>
                </a:lnTo>
                <a:lnTo>
                  <a:pt x="139143" y="13498"/>
                </a:lnTo>
                <a:lnTo>
                  <a:pt x="165152" y="8999"/>
                </a:lnTo>
                <a:lnTo>
                  <a:pt x="185031" y="5999"/>
                </a:lnTo>
                <a:lnTo>
                  <a:pt x="200824" y="3999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12"/>
          <p:cNvSpPr/>
          <p:nvPr/>
        </p:nvSpPr>
        <p:spPr>
          <a:xfrm>
            <a:off x="2205990" y="4698042"/>
            <a:ext cx="445771" cy="385989"/>
          </a:xfrm>
          <a:custGeom>
            <a:avLst/>
            <a:gdLst/>
            <a:ahLst/>
            <a:cxnLst/>
            <a:rect l="0" t="0" r="0" b="0"/>
            <a:pathLst>
              <a:path w="445771" h="385989">
                <a:moveTo>
                  <a:pt x="0" y="113987"/>
                </a:moveTo>
                <a:lnTo>
                  <a:pt x="6067" y="101852"/>
                </a:lnTo>
                <a:lnTo>
                  <a:pt x="9046" y="92507"/>
                </a:lnTo>
                <a:lnTo>
                  <a:pt x="9841" y="88237"/>
                </a:lnTo>
                <a:lnTo>
                  <a:pt x="12910" y="84121"/>
                </a:lnTo>
                <a:lnTo>
                  <a:pt x="23094" y="76160"/>
                </a:lnTo>
                <a:lnTo>
                  <a:pt x="49176" y="58471"/>
                </a:lnTo>
                <a:lnTo>
                  <a:pt x="56914" y="51576"/>
                </a:lnTo>
                <a:lnTo>
                  <a:pt x="63342" y="44440"/>
                </a:lnTo>
                <a:lnTo>
                  <a:pt x="68898" y="37143"/>
                </a:lnTo>
                <a:lnTo>
                  <a:pt x="75142" y="32278"/>
                </a:lnTo>
                <a:lnTo>
                  <a:pt x="81844" y="29034"/>
                </a:lnTo>
                <a:lnTo>
                  <a:pt x="88853" y="26872"/>
                </a:lnTo>
                <a:lnTo>
                  <a:pt x="99875" y="22890"/>
                </a:lnTo>
                <a:lnTo>
                  <a:pt x="129055" y="11693"/>
                </a:lnTo>
                <a:lnTo>
                  <a:pt x="141917" y="7691"/>
                </a:lnTo>
                <a:lnTo>
                  <a:pt x="153031" y="5024"/>
                </a:lnTo>
                <a:lnTo>
                  <a:pt x="162980" y="3245"/>
                </a:lnTo>
                <a:lnTo>
                  <a:pt x="172153" y="2059"/>
                </a:lnTo>
                <a:lnTo>
                  <a:pt x="180809" y="1269"/>
                </a:lnTo>
                <a:lnTo>
                  <a:pt x="189119" y="742"/>
                </a:lnTo>
                <a:lnTo>
                  <a:pt x="205126" y="156"/>
                </a:lnTo>
                <a:lnTo>
                  <a:pt x="212950" y="0"/>
                </a:lnTo>
                <a:lnTo>
                  <a:pt x="220707" y="1166"/>
                </a:lnTo>
                <a:lnTo>
                  <a:pt x="228418" y="3213"/>
                </a:lnTo>
                <a:lnTo>
                  <a:pt x="236098" y="5848"/>
                </a:lnTo>
                <a:lnTo>
                  <a:pt x="248019" y="12162"/>
                </a:lnTo>
                <a:lnTo>
                  <a:pt x="252976" y="15624"/>
                </a:lnTo>
                <a:lnTo>
                  <a:pt x="261870" y="26244"/>
                </a:lnTo>
                <a:lnTo>
                  <a:pt x="270056" y="38160"/>
                </a:lnTo>
                <a:lnTo>
                  <a:pt x="277928" y="47690"/>
                </a:lnTo>
                <a:lnTo>
                  <a:pt x="285660" y="59545"/>
                </a:lnTo>
                <a:lnTo>
                  <a:pt x="289500" y="66263"/>
                </a:lnTo>
                <a:lnTo>
                  <a:pt x="292060" y="73281"/>
                </a:lnTo>
                <a:lnTo>
                  <a:pt x="293766" y="80500"/>
                </a:lnTo>
                <a:lnTo>
                  <a:pt x="294904" y="87852"/>
                </a:lnTo>
                <a:lnTo>
                  <a:pt x="294393" y="96564"/>
                </a:lnTo>
                <a:lnTo>
                  <a:pt x="292782" y="106182"/>
                </a:lnTo>
                <a:lnTo>
                  <a:pt x="290438" y="116404"/>
                </a:lnTo>
                <a:lnTo>
                  <a:pt x="287605" y="127028"/>
                </a:lnTo>
                <a:lnTo>
                  <a:pt x="281071" y="148993"/>
                </a:lnTo>
                <a:lnTo>
                  <a:pt x="262775" y="205521"/>
                </a:lnTo>
                <a:lnTo>
                  <a:pt x="259003" y="216920"/>
                </a:lnTo>
                <a:lnTo>
                  <a:pt x="253949" y="227059"/>
                </a:lnTo>
                <a:lnTo>
                  <a:pt x="248039" y="236359"/>
                </a:lnTo>
                <a:lnTo>
                  <a:pt x="241559" y="245098"/>
                </a:lnTo>
                <a:lnTo>
                  <a:pt x="235969" y="254735"/>
                </a:lnTo>
                <a:lnTo>
                  <a:pt x="230973" y="264969"/>
                </a:lnTo>
                <a:lnTo>
                  <a:pt x="226372" y="275602"/>
                </a:lnTo>
                <a:lnTo>
                  <a:pt x="219494" y="286500"/>
                </a:lnTo>
                <a:lnTo>
                  <a:pt x="211099" y="297576"/>
                </a:lnTo>
                <a:lnTo>
                  <a:pt x="201693" y="308770"/>
                </a:lnTo>
                <a:lnTo>
                  <a:pt x="181081" y="334754"/>
                </a:lnTo>
                <a:lnTo>
                  <a:pt x="170251" y="348795"/>
                </a:lnTo>
                <a:lnTo>
                  <a:pt x="161760" y="358156"/>
                </a:lnTo>
                <a:lnTo>
                  <a:pt x="148940" y="368557"/>
                </a:lnTo>
                <a:lnTo>
                  <a:pt x="139009" y="376566"/>
                </a:lnTo>
                <a:lnTo>
                  <a:pt x="134582" y="380480"/>
                </a:lnTo>
                <a:lnTo>
                  <a:pt x="130361" y="383089"/>
                </a:lnTo>
                <a:lnTo>
                  <a:pt x="122285" y="385988"/>
                </a:lnTo>
                <a:lnTo>
                  <a:pt x="119623" y="385491"/>
                </a:lnTo>
                <a:lnTo>
                  <a:pt x="117849" y="383890"/>
                </a:lnTo>
                <a:lnTo>
                  <a:pt x="116666" y="381552"/>
                </a:lnTo>
                <a:lnTo>
                  <a:pt x="117147" y="378724"/>
                </a:lnTo>
                <a:lnTo>
                  <a:pt x="121068" y="372195"/>
                </a:lnTo>
                <a:lnTo>
                  <a:pt x="130431" y="365060"/>
                </a:lnTo>
                <a:lnTo>
                  <a:pt x="141789" y="358925"/>
                </a:lnTo>
                <a:lnTo>
                  <a:pt x="151070" y="356199"/>
                </a:lnTo>
                <a:lnTo>
                  <a:pt x="162816" y="351600"/>
                </a:lnTo>
                <a:lnTo>
                  <a:pt x="176502" y="346593"/>
                </a:lnTo>
                <a:lnTo>
                  <a:pt x="183708" y="345258"/>
                </a:lnTo>
                <a:lnTo>
                  <a:pt x="191052" y="344368"/>
                </a:lnTo>
                <a:lnTo>
                  <a:pt x="202599" y="339992"/>
                </a:lnTo>
                <a:lnTo>
                  <a:pt x="213234" y="333814"/>
                </a:lnTo>
                <a:lnTo>
                  <a:pt x="226427" y="326835"/>
                </a:lnTo>
                <a:lnTo>
                  <a:pt x="236041" y="323196"/>
                </a:lnTo>
                <a:lnTo>
                  <a:pt x="247531" y="319500"/>
                </a:lnTo>
                <a:lnTo>
                  <a:pt x="260270" y="315765"/>
                </a:lnTo>
                <a:lnTo>
                  <a:pt x="287972" y="308230"/>
                </a:lnTo>
                <a:lnTo>
                  <a:pt x="302471" y="304442"/>
                </a:lnTo>
                <a:lnTo>
                  <a:pt x="313407" y="301917"/>
                </a:lnTo>
                <a:lnTo>
                  <a:pt x="321968" y="300234"/>
                </a:lnTo>
                <a:lnTo>
                  <a:pt x="328945" y="299112"/>
                </a:lnTo>
                <a:lnTo>
                  <a:pt x="337407" y="298364"/>
                </a:lnTo>
                <a:lnTo>
                  <a:pt x="346858" y="297865"/>
                </a:lnTo>
                <a:lnTo>
                  <a:pt x="356968" y="297532"/>
                </a:lnTo>
                <a:lnTo>
                  <a:pt x="366249" y="298581"/>
                </a:lnTo>
                <a:lnTo>
                  <a:pt x="374976" y="300550"/>
                </a:lnTo>
                <a:lnTo>
                  <a:pt x="383334" y="303132"/>
                </a:lnTo>
                <a:lnTo>
                  <a:pt x="392716" y="304854"/>
                </a:lnTo>
                <a:lnTo>
                  <a:pt x="402780" y="306002"/>
                </a:lnTo>
                <a:lnTo>
                  <a:pt x="413300" y="306767"/>
                </a:lnTo>
                <a:lnTo>
                  <a:pt x="421583" y="308547"/>
                </a:lnTo>
                <a:lnTo>
                  <a:pt x="428375" y="311004"/>
                </a:lnTo>
                <a:lnTo>
                  <a:pt x="445770" y="3197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13"/>
          <p:cNvSpPr/>
          <p:nvPr/>
        </p:nvSpPr>
        <p:spPr>
          <a:xfrm>
            <a:off x="2731770" y="4652009"/>
            <a:ext cx="57151" cy="434342"/>
          </a:xfrm>
          <a:custGeom>
            <a:avLst/>
            <a:gdLst/>
            <a:ahLst/>
            <a:cxnLst/>
            <a:rect l="0" t="0" r="0" b="0"/>
            <a:pathLst>
              <a:path w="57151" h="434342">
                <a:moveTo>
                  <a:pt x="0" y="0"/>
                </a:moveTo>
                <a:lnTo>
                  <a:pt x="0" y="25751"/>
                </a:lnTo>
                <a:lnTo>
                  <a:pt x="1270" y="31137"/>
                </a:lnTo>
                <a:lnTo>
                  <a:pt x="3386" y="37268"/>
                </a:lnTo>
                <a:lnTo>
                  <a:pt x="6067" y="43896"/>
                </a:lnTo>
                <a:lnTo>
                  <a:pt x="12433" y="61419"/>
                </a:lnTo>
                <a:lnTo>
                  <a:pt x="15909" y="71426"/>
                </a:lnTo>
                <a:lnTo>
                  <a:pt x="18226" y="80638"/>
                </a:lnTo>
                <a:lnTo>
                  <a:pt x="19770" y="89319"/>
                </a:lnTo>
                <a:lnTo>
                  <a:pt x="20800" y="97646"/>
                </a:lnTo>
                <a:lnTo>
                  <a:pt x="24027" y="109548"/>
                </a:lnTo>
                <a:lnTo>
                  <a:pt x="28718" y="123832"/>
                </a:lnTo>
                <a:lnTo>
                  <a:pt x="34385" y="139705"/>
                </a:lnTo>
                <a:lnTo>
                  <a:pt x="38163" y="154097"/>
                </a:lnTo>
                <a:lnTo>
                  <a:pt x="40682" y="167501"/>
                </a:lnTo>
                <a:lnTo>
                  <a:pt x="42361" y="180247"/>
                </a:lnTo>
                <a:lnTo>
                  <a:pt x="43481" y="191285"/>
                </a:lnTo>
                <a:lnTo>
                  <a:pt x="44227" y="201184"/>
                </a:lnTo>
                <a:lnTo>
                  <a:pt x="44725" y="210323"/>
                </a:lnTo>
                <a:lnTo>
                  <a:pt x="46326" y="220225"/>
                </a:lnTo>
                <a:lnTo>
                  <a:pt x="48664" y="230637"/>
                </a:lnTo>
                <a:lnTo>
                  <a:pt x="51492" y="241388"/>
                </a:lnTo>
                <a:lnTo>
                  <a:pt x="53378" y="252366"/>
                </a:lnTo>
                <a:lnTo>
                  <a:pt x="54635" y="263494"/>
                </a:lnTo>
                <a:lnTo>
                  <a:pt x="55473" y="274723"/>
                </a:lnTo>
                <a:lnTo>
                  <a:pt x="56032" y="284748"/>
                </a:lnTo>
                <a:lnTo>
                  <a:pt x="56653" y="302662"/>
                </a:lnTo>
                <a:lnTo>
                  <a:pt x="56929" y="322476"/>
                </a:lnTo>
                <a:lnTo>
                  <a:pt x="57150" y="4343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proportions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All of the following are equivalent to </a:t>
            </a:r>
          </a:p>
          <a:p>
            <a:pPr>
              <a:buNone/>
            </a:pPr>
            <a:r>
              <a:rPr lang="en-US" dirty="0" smtClean="0"/>
              <a:t>Why?</a:t>
            </a:r>
          </a:p>
          <a:p>
            <a:pPr>
              <a:buNone/>
            </a:pPr>
            <a:r>
              <a:rPr lang="en-US" dirty="0" smtClean="0"/>
              <a:t>AD=CB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1524000"/>
            <a:ext cx="828675" cy="742950"/>
          </a:xfrm>
          <a:prstGeom prst="rect">
            <a:avLst/>
          </a:prstGeom>
          <a:noFill/>
        </p:spPr>
      </p:pic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4608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3276600"/>
            <a:ext cx="809625" cy="742950"/>
          </a:xfrm>
          <a:prstGeom prst="rect">
            <a:avLst/>
          </a:prstGeom>
          <a:noFill/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114800"/>
            <a:ext cx="828675" cy="742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similarity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similar?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6016752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Two polygons are similar if their vertices can be paired in such a way that:</a:t>
            </a:r>
          </a:p>
          <a:p>
            <a:pPr lvl="1"/>
            <a:r>
              <a:rPr lang="en-US" dirty="0" smtClean="0"/>
              <a:t>Corresponding </a:t>
            </a:r>
            <a:r>
              <a:rPr lang="en-US" dirty="0" smtClean="0"/>
              <a:t>angles are congruent.</a:t>
            </a:r>
          </a:p>
          <a:p>
            <a:pPr lvl="1"/>
            <a:r>
              <a:rPr lang="en-US" dirty="0" smtClean="0"/>
              <a:t>Corresponding </a:t>
            </a:r>
            <a:r>
              <a:rPr lang="en-US" dirty="0" smtClean="0"/>
              <a:t>sides are in proportion (their lengths have the same ratio</a:t>
            </a:r>
            <a:r>
              <a:rPr lang="en-US" dirty="0" smtClean="0"/>
              <a:t>).</a:t>
            </a:r>
          </a:p>
          <a:p>
            <a:r>
              <a:rPr lang="en-US" dirty="0" smtClean="0"/>
              <a:t>The ratio of the lengths of two corresponding sides is called the similarity ratio or (</a:t>
            </a:r>
            <a:r>
              <a:rPr lang="en-US" dirty="0" smtClean="0"/>
              <a:t>scale factor</a:t>
            </a:r>
            <a:r>
              <a:rPr lang="en-US" dirty="0" smtClean="0"/>
              <a:t>) of the similarity.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>
            <a:off x="7010400" y="1981200"/>
            <a:ext cx="762000" cy="1295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>
            <a:off x="7086600" y="4495800"/>
            <a:ext cx="1142998" cy="205968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SMARTPenAnnotation129"/>
          <p:cNvSpPr/>
          <p:nvPr/>
        </p:nvSpPr>
        <p:spPr>
          <a:xfrm>
            <a:off x="6618441" y="3246988"/>
            <a:ext cx="262419" cy="376322"/>
          </a:xfrm>
          <a:custGeom>
            <a:avLst/>
            <a:gdLst/>
            <a:ahLst/>
            <a:cxnLst/>
            <a:rect l="0" t="0" r="0" b="0"/>
            <a:pathLst>
              <a:path w="262419" h="376322">
                <a:moveTo>
                  <a:pt x="22389" y="376321"/>
                </a:moveTo>
                <a:lnTo>
                  <a:pt x="16321" y="370254"/>
                </a:lnTo>
                <a:lnTo>
                  <a:pt x="14533" y="367196"/>
                </a:lnTo>
                <a:lnTo>
                  <a:pt x="12547" y="360413"/>
                </a:lnTo>
                <a:lnTo>
                  <a:pt x="11665" y="349778"/>
                </a:lnTo>
                <a:lnTo>
                  <a:pt x="11272" y="337854"/>
                </a:lnTo>
                <a:lnTo>
                  <a:pt x="11098" y="328322"/>
                </a:lnTo>
                <a:lnTo>
                  <a:pt x="10971" y="268474"/>
                </a:lnTo>
                <a:lnTo>
                  <a:pt x="9697" y="259973"/>
                </a:lnTo>
                <a:lnTo>
                  <a:pt x="7578" y="251766"/>
                </a:lnTo>
                <a:lnTo>
                  <a:pt x="4895" y="243755"/>
                </a:lnTo>
                <a:lnTo>
                  <a:pt x="3106" y="234603"/>
                </a:lnTo>
                <a:lnTo>
                  <a:pt x="1913" y="224693"/>
                </a:lnTo>
                <a:lnTo>
                  <a:pt x="1118" y="214276"/>
                </a:lnTo>
                <a:lnTo>
                  <a:pt x="235" y="168834"/>
                </a:lnTo>
                <a:lnTo>
                  <a:pt x="0" y="138937"/>
                </a:lnTo>
                <a:lnTo>
                  <a:pt x="1113" y="115195"/>
                </a:lnTo>
                <a:lnTo>
                  <a:pt x="3125" y="95557"/>
                </a:lnTo>
                <a:lnTo>
                  <a:pt x="5736" y="78655"/>
                </a:lnTo>
                <a:lnTo>
                  <a:pt x="7477" y="66117"/>
                </a:lnTo>
                <a:lnTo>
                  <a:pt x="8638" y="56489"/>
                </a:lnTo>
                <a:lnTo>
                  <a:pt x="9411" y="48799"/>
                </a:lnTo>
                <a:lnTo>
                  <a:pt x="12467" y="41134"/>
                </a:lnTo>
                <a:lnTo>
                  <a:pt x="17044" y="33483"/>
                </a:lnTo>
                <a:lnTo>
                  <a:pt x="22635" y="25842"/>
                </a:lnTo>
                <a:lnTo>
                  <a:pt x="27633" y="19479"/>
                </a:lnTo>
                <a:lnTo>
                  <a:pt x="32235" y="13966"/>
                </a:lnTo>
                <a:lnTo>
                  <a:pt x="36573" y="9021"/>
                </a:lnTo>
                <a:lnTo>
                  <a:pt x="40735" y="5725"/>
                </a:lnTo>
                <a:lnTo>
                  <a:pt x="48745" y="2062"/>
                </a:lnTo>
                <a:lnTo>
                  <a:pt x="56539" y="434"/>
                </a:lnTo>
                <a:lnTo>
                  <a:pt x="60396" y="0"/>
                </a:lnTo>
                <a:lnTo>
                  <a:pt x="64237" y="980"/>
                </a:lnTo>
                <a:lnTo>
                  <a:pt x="71891" y="5456"/>
                </a:lnTo>
                <a:lnTo>
                  <a:pt x="79526" y="8293"/>
                </a:lnTo>
                <a:lnTo>
                  <a:pt x="83341" y="9048"/>
                </a:lnTo>
                <a:lnTo>
                  <a:pt x="90965" y="13276"/>
                </a:lnTo>
                <a:lnTo>
                  <a:pt x="94776" y="16181"/>
                </a:lnTo>
                <a:lnTo>
                  <a:pt x="102397" y="23198"/>
                </a:lnTo>
                <a:lnTo>
                  <a:pt x="124410" y="44541"/>
                </a:lnTo>
                <a:lnTo>
                  <a:pt x="134854" y="53534"/>
                </a:lnTo>
                <a:lnTo>
                  <a:pt x="144356" y="60800"/>
                </a:lnTo>
                <a:lnTo>
                  <a:pt x="153230" y="66914"/>
                </a:lnTo>
                <a:lnTo>
                  <a:pt x="160415" y="73530"/>
                </a:lnTo>
                <a:lnTo>
                  <a:pt x="166477" y="80480"/>
                </a:lnTo>
                <a:lnTo>
                  <a:pt x="171787" y="87654"/>
                </a:lnTo>
                <a:lnTo>
                  <a:pt x="179138" y="100056"/>
                </a:lnTo>
                <a:lnTo>
                  <a:pt x="187848" y="115945"/>
                </a:lnTo>
                <a:lnTo>
                  <a:pt x="217068" y="171925"/>
                </a:lnTo>
                <a:lnTo>
                  <a:pt x="220754" y="180367"/>
                </a:lnTo>
                <a:lnTo>
                  <a:pt x="223213" y="187265"/>
                </a:lnTo>
                <a:lnTo>
                  <a:pt x="224852" y="193134"/>
                </a:lnTo>
                <a:lnTo>
                  <a:pt x="230059" y="203042"/>
                </a:lnTo>
                <a:lnTo>
                  <a:pt x="236607" y="212948"/>
                </a:lnTo>
                <a:lnTo>
                  <a:pt x="240131" y="219146"/>
                </a:lnTo>
                <a:lnTo>
                  <a:pt x="243750" y="225818"/>
                </a:lnTo>
                <a:lnTo>
                  <a:pt x="247771" y="236617"/>
                </a:lnTo>
                <a:lnTo>
                  <a:pt x="248844" y="241276"/>
                </a:lnTo>
                <a:lnTo>
                  <a:pt x="253422" y="249838"/>
                </a:lnTo>
                <a:lnTo>
                  <a:pt x="260642" y="259615"/>
                </a:lnTo>
                <a:lnTo>
                  <a:pt x="261628" y="264339"/>
                </a:lnTo>
                <a:lnTo>
                  <a:pt x="262418" y="2734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0"/>
          <p:cNvSpPr/>
          <p:nvPr/>
        </p:nvSpPr>
        <p:spPr>
          <a:xfrm>
            <a:off x="6617969" y="3326129"/>
            <a:ext cx="205741" cy="148592"/>
          </a:xfrm>
          <a:custGeom>
            <a:avLst/>
            <a:gdLst/>
            <a:ahLst/>
            <a:cxnLst/>
            <a:rect l="0" t="0" r="0" b="0"/>
            <a:pathLst>
              <a:path w="205741" h="148592">
                <a:moveTo>
                  <a:pt x="0" y="148591"/>
                </a:moveTo>
                <a:lnTo>
                  <a:pt x="56089" y="120546"/>
                </a:lnTo>
                <a:lnTo>
                  <a:pt x="69143" y="113384"/>
                </a:lnTo>
                <a:lnTo>
                  <a:pt x="79116" y="107340"/>
                </a:lnTo>
                <a:lnTo>
                  <a:pt x="87034" y="102040"/>
                </a:lnTo>
                <a:lnTo>
                  <a:pt x="98663" y="92157"/>
                </a:lnTo>
                <a:lnTo>
                  <a:pt x="112765" y="79218"/>
                </a:lnTo>
                <a:lnTo>
                  <a:pt x="128517" y="64242"/>
                </a:lnTo>
                <a:lnTo>
                  <a:pt x="144098" y="50448"/>
                </a:lnTo>
                <a:lnTo>
                  <a:pt x="159566" y="3744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1"/>
          <p:cNvSpPr/>
          <p:nvPr/>
        </p:nvSpPr>
        <p:spPr>
          <a:xfrm>
            <a:off x="7212330" y="1668779"/>
            <a:ext cx="91440" cy="217172"/>
          </a:xfrm>
          <a:custGeom>
            <a:avLst/>
            <a:gdLst/>
            <a:ahLst/>
            <a:cxnLst/>
            <a:rect l="0" t="0" r="0" b="0"/>
            <a:pathLst>
              <a:path w="91440" h="217172">
                <a:moveTo>
                  <a:pt x="0" y="0"/>
                </a:moveTo>
                <a:lnTo>
                  <a:pt x="12136" y="18204"/>
                </a:lnTo>
                <a:lnTo>
                  <a:pt x="15710" y="24836"/>
                </a:lnTo>
                <a:lnTo>
                  <a:pt x="18093" y="30528"/>
                </a:lnTo>
                <a:lnTo>
                  <a:pt x="19682" y="35592"/>
                </a:lnTo>
                <a:lnTo>
                  <a:pt x="28221" y="58152"/>
                </a:lnTo>
                <a:lnTo>
                  <a:pt x="34054" y="73058"/>
                </a:lnTo>
                <a:lnTo>
                  <a:pt x="39212" y="85536"/>
                </a:lnTo>
                <a:lnTo>
                  <a:pt x="43922" y="96394"/>
                </a:lnTo>
                <a:lnTo>
                  <a:pt x="48331" y="106173"/>
                </a:lnTo>
                <a:lnTo>
                  <a:pt x="52540" y="117772"/>
                </a:lnTo>
                <a:lnTo>
                  <a:pt x="56617" y="130585"/>
                </a:lnTo>
                <a:lnTo>
                  <a:pt x="60604" y="144207"/>
                </a:lnTo>
                <a:lnTo>
                  <a:pt x="63263" y="154558"/>
                </a:lnTo>
                <a:lnTo>
                  <a:pt x="65035" y="162729"/>
                </a:lnTo>
                <a:lnTo>
                  <a:pt x="66217" y="169446"/>
                </a:lnTo>
                <a:lnTo>
                  <a:pt x="68274" y="175194"/>
                </a:lnTo>
                <a:lnTo>
                  <a:pt x="70916" y="180296"/>
                </a:lnTo>
                <a:lnTo>
                  <a:pt x="73947" y="184968"/>
                </a:lnTo>
                <a:lnTo>
                  <a:pt x="77238" y="190622"/>
                </a:lnTo>
                <a:lnTo>
                  <a:pt x="80702" y="196931"/>
                </a:lnTo>
                <a:lnTo>
                  <a:pt x="91439" y="2171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2"/>
          <p:cNvSpPr/>
          <p:nvPr/>
        </p:nvSpPr>
        <p:spPr>
          <a:xfrm>
            <a:off x="7223899" y="1611832"/>
            <a:ext cx="296796" cy="397380"/>
          </a:xfrm>
          <a:custGeom>
            <a:avLst/>
            <a:gdLst/>
            <a:ahLst/>
            <a:cxnLst/>
            <a:rect l="0" t="0" r="0" b="0"/>
            <a:pathLst>
              <a:path w="296796" h="397380">
                <a:moveTo>
                  <a:pt x="11291" y="136957"/>
                </a:moveTo>
                <a:lnTo>
                  <a:pt x="5223" y="124822"/>
                </a:lnTo>
                <a:lnTo>
                  <a:pt x="2244" y="115477"/>
                </a:lnTo>
                <a:lnTo>
                  <a:pt x="567" y="103076"/>
                </a:lnTo>
                <a:lnTo>
                  <a:pt x="174" y="93959"/>
                </a:lnTo>
                <a:lnTo>
                  <a:pt x="0" y="81441"/>
                </a:lnTo>
                <a:lnTo>
                  <a:pt x="1224" y="75816"/>
                </a:lnTo>
                <a:lnTo>
                  <a:pt x="5969" y="66180"/>
                </a:lnTo>
                <a:lnTo>
                  <a:pt x="10284" y="60563"/>
                </a:lnTo>
                <a:lnTo>
                  <a:pt x="15700" y="54278"/>
                </a:lnTo>
                <a:lnTo>
                  <a:pt x="27219" y="41791"/>
                </a:lnTo>
                <a:lnTo>
                  <a:pt x="36574" y="32008"/>
                </a:lnTo>
                <a:lnTo>
                  <a:pt x="42116" y="27621"/>
                </a:lnTo>
                <a:lnTo>
                  <a:pt x="48350" y="23427"/>
                </a:lnTo>
                <a:lnTo>
                  <a:pt x="55048" y="19360"/>
                </a:lnTo>
                <a:lnTo>
                  <a:pt x="62052" y="15379"/>
                </a:lnTo>
                <a:lnTo>
                  <a:pt x="76608" y="7569"/>
                </a:lnTo>
                <a:lnTo>
                  <a:pt x="84045" y="4979"/>
                </a:lnTo>
                <a:lnTo>
                  <a:pt x="91544" y="3252"/>
                </a:lnTo>
                <a:lnTo>
                  <a:pt x="99082" y="2100"/>
                </a:lnTo>
                <a:lnTo>
                  <a:pt x="105379" y="1333"/>
                </a:lnTo>
                <a:lnTo>
                  <a:pt x="110846" y="821"/>
                </a:lnTo>
                <a:lnTo>
                  <a:pt x="115761" y="480"/>
                </a:lnTo>
                <a:lnTo>
                  <a:pt x="121578" y="252"/>
                </a:lnTo>
                <a:lnTo>
                  <a:pt x="134814" y="0"/>
                </a:lnTo>
                <a:lnTo>
                  <a:pt x="140629" y="1202"/>
                </a:lnTo>
                <a:lnTo>
                  <a:pt x="145776" y="3274"/>
                </a:lnTo>
                <a:lnTo>
                  <a:pt x="150478" y="5925"/>
                </a:lnTo>
                <a:lnTo>
                  <a:pt x="153612" y="8963"/>
                </a:lnTo>
                <a:lnTo>
                  <a:pt x="155702" y="12258"/>
                </a:lnTo>
                <a:lnTo>
                  <a:pt x="157095" y="15724"/>
                </a:lnTo>
                <a:lnTo>
                  <a:pt x="158642" y="26349"/>
                </a:lnTo>
                <a:lnTo>
                  <a:pt x="159055" y="32739"/>
                </a:lnTo>
                <a:lnTo>
                  <a:pt x="159330" y="39538"/>
                </a:lnTo>
                <a:lnTo>
                  <a:pt x="159636" y="53867"/>
                </a:lnTo>
                <a:lnTo>
                  <a:pt x="158448" y="62514"/>
                </a:lnTo>
                <a:lnTo>
                  <a:pt x="156386" y="72088"/>
                </a:lnTo>
                <a:lnTo>
                  <a:pt x="153740" y="82281"/>
                </a:lnTo>
                <a:lnTo>
                  <a:pt x="149437" y="91617"/>
                </a:lnTo>
                <a:lnTo>
                  <a:pt x="144028" y="100380"/>
                </a:lnTo>
                <a:lnTo>
                  <a:pt x="137883" y="108763"/>
                </a:lnTo>
                <a:lnTo>
                  <a:pt x="132515" y="116891"/>
                </a:lnTo>
                <a:lnTo>
                  <a:pt x="127667" y="124850"/>
                </a:lnTo>
                <a:lnTo>
                  <a:pt x="123164" y="132696"/>
                </a:lnTo>
                <a:lnTo>
                  <a:pt x="116354" y="141736"/>
                </a:lnTo>
                <a:lnTo>
                  <a:pt x="108003" y="151573"/>
                </a:lnTo>
                <a:lnTo>
                  <a:pt x="98626" y="161941"/>
                </a:lnTo>
                <a:lnTo>
                  <a:pt x="89834" y="170123"/>
                </a:lnTo>
                <a:lnTo>
                  <a:pt x="81432" y="176848"/>
                </a:lnTo>
                <a:lnTo>
                  <a:pt x="73292" y="182601"/>
                </a:lnTo>
                <a:lnTo>
                  <a:pt x="67865" y="187707"/>
                </a:lnTo>
                <a:lnTo>
                  <a:pt x="64247" y="192380"/>
                </a:lnTo>
                <a:lnTo>
                  <a:pt x="61835" y="196766"/>
                </a:lnTo>
                <a:lnTo>
                  <a:pt x="60226" y="198420"/>
                </a:lnTo>
                <a:lnTo>
                  <a:pt x="59154" y="198252"/>
                </a:lnTo>
                <a:lnTo>
                  <a:pt x="58440" y="196871"/>
                </a:lnTo>
                <a:lnTo>
                  <a:pt x="57434" y="188859"/>
                </a:lnTo>
                <a:lnTo>
                  <a:pt x="58563" y="185528"/>
                </a:lnTo>
                <a:lnTo>
                  <a:pt x="63204" y="178441"/>
                </a:lnTo>
                <a:lnTo>
                  <a:pt x="69500" y="171058"/>
                </a:lnTo>
                <a:lnTo>
                  <a:pt x="72957" y="167311"/>
                </a:lnTo>
                <a:lnTo>
                  <a:pt x="77801" y="163543"/>
                </a:lnTo>
                <a:lnTo>
                  <a:pt x="83572" y="159761"/>
                </a:lnTo>
                <a:lnTo>
                  <a:pt x="89957" y="155970"/>
                </a:lnTo>
                <a:lnTo>
                  <a:pt x="96755" y="152172"/>
                </a:lnTo>
                <a:lnTo>
                  <a:pt x="111081" y="144566"/>
                </a:lnTo>
                <a:lnTo>
                  <a:pt x="156135" y="121717"/>
                </a:lnTo>
                <a:lnTo>
                  <a:pt x="163733" y="119177"/>
                </a:lnTo>
                <a:lnTo>
                  <a:pt x="171339" y="117484"/>
                </a:lnTo>
                <a:lnTo>
                  <a:pt x="178949" y="116355"/>
                </a:lnTo>
                <a:lnTo>
                  <a:pt x="187833" y="115602"/>
                </a:lnTo>
                <a:lnTo>
                  <a:pt x="197566" y="115101"/>
                </a:lnTo>
                <a:lnTo>
                  <a:pt x="207864" y="114766"/>
                </a:lnTo>
                <a:lnTo>
                  <a:pt x="217270" y="115813"/>
                </a:lnTo>
                <a:lnTo>
                  <a:pt x="226080" y="117781"/>
                </a:lnTo>
                <a:lnTo>
                  <a:pt x="234493" y="120363"/>
                </a:lnTo>
                <a:lnTo>
                  <a:pt x="241372" y="122085"/>
                </a:lnTo>
                <a:lnTo>
                  <a:pt x="247229" y="123232"/>
                </a:lnTo>
                <a:lnTo>
                  <a:pt x="252402" y="123997"/>
                </a:lnTo>
                <a:lnTo>
                  <a:pt x="258392" y="125777"/>
                </a:lnTo>
                <a:lnTo>
                  <a:pt x="264925" y="128234"/>
                </a:lnTo>
                <a:lnTo>
                  <a:pt x="271820" y="131142"/>
                </a:lnTo>
                <a:lnTo>
                  <a:pt x="277687" y="135621"/>
                </a:lnTo>
                <a:lnTo>
                  <a:pt x="282868" y="141146"/>
                </a:lnTo>
                <a:lnTo>
                  <a:pt x="290742" y="152789"/>
                </a:lnTo>
                <a:lnTo>
                  <a:pt x="294242" y="162197"/>
                </a:lnTo>
                <a:lnTo>
                  <a:pt x="295797" y="173998"/>
                </a:lnTo>
                <a:lnTo>
                  <a:pt x="296211" y="180701"/>
                </a:lnTo>
                <a:lnTo>
                  <a:pt x="296672" y="198309"/>
                </a:lnTo>
                <a:lnTo>
                  <a:pt x="296795" y="208339"/>
                </a:lnTo>
                <a:lnTo>
                  <a:pt x="294337" y="217565"/>
                </a:lnTo>
                <a:lnTo>
                  <a:pt x="290158" y="226256"/>
                </a:lnTo>
                <a:lnTo>
                  <a:pt x="284832" y="234590"/>
                </a:lnTo>
                <a:lnTo>
                  <a:pt x="278742" y="242686"/>
                </a:lnTo>
                <a:lnTo>
                  <a:pt x="272141" y="250623"/>
                </a:lnTo>
                <a:lnTo>
                  <a:pt x="265201" y="258454"/>
                </a:lnTo>
                <a:lnTo>
                  <a:pt x="250716" y="273930"/>
                </a:lnTo>
                <a:lnTo>
                  <a:pt x="214653" y="310628"/>
                </a:lnTo>
                <a:lnTo>
                  <a:pt x="204015" y="320048"/>
                </a:lnTo>
                <a:lnTo>
                  <a:pt x="193114" y="328868"/>
                </a:lnTo>
                <a:lnTo>
                  <a:pt x="182036" y="337288"/>
                </a:lnTo>
                <a:lnTo>
                  <a:pt x="168301" y="345441"/>
                </a:lnTo>
                <a:lnTo>
                  <a:pt x="152794" y="353416"/>
                </a:lnTo>
                <a:lnTo>
                  <a:pt x="136106" y="361273"/>
                </a:lnTo>
                <a:lnTo>
                  <a:pt x="123711" y="367782"/>
                </a:lnTo>
                <a:lnTo>
                  <a:pt x="114178" y="373390"/>
                </a:lnTo>
                <a:lnTo>
                  <a:pt x="106552" y="378399"/>
                </a:lnTo>
                <a:lnTo>
                  <a:pt x="98929" y="383009"/>
                </a:lnTo>
                <a:lnTo>
                  <a:pt x="91306" y="387352"/>
                </a:lnTo>
                <a:lnTo>
                  <a:pt x="83684" y="391517"/>
                </a:lnTo>
                <a:lnTo>
                  <a:pt x="77332" y="394294"/>
                </a:lnTo>
                <a:lnTo>
                  <a:pt x="71829" y="396145"/>
                </a:lnTo>
                <a:lnTo>
                  <a:pt x="66890" y="397379"/>
                </a:lnTo>
                <a:lnTo>
                  <a:pt x="62326" y="396932"/>
                </a:lnTo>
                <a:lnTo>
                  <a:pt x="58014" y="395364"/>
                </a:lnTo>
                <a:lnTo>
                  <a:pt x="49836" y="391505"/>
                </a:lnTo>
                <a:lnTo>
                  <a:pt x="45878" y="390476"/>
                </a:lnTo>
                <a:lnTo>
                  <a:pt x="34151" y="3884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3"/>
          <p:cNvSpPr/>
          <p:nvPr/>
        </p:nvSpPr>
        <p:spPr>
          <a:xfrm>
            <a:off x="7797585" y="2908064"/>
            <a:ext cx="340575" cy="383609"/>
          </a:xfrm>
          <a:custGeom>
            <a:avLst/>
            <a:gdLst/>
            <a:ahLst/>
            <a:cxnLst/>
            <a:rect l="0" t="0" r="0" b="0"/>
            <a:pathLst>
              <a:path w="340575" h="383609">
                <a:moveTo>
                  <a:pt x="203415" y="6586"/>
                </a:moveTo>
                <a:lnTo>
                  <a:pt x="185211" y="518"/>
                </a:lnTo>
                <a:lnTo>
                  <a:pt x="178579" y="0"/>
                </a:lnTo>
                <a:lnTo>
                  <a:pt x="172888" y="925"/>
                </a:lnTo>
                <a:lnTo>
                  <a:pt x="163177" y="5340"/>
                </a:lnTo>
                <a:lnTo>
                  <a:pt x="154628" y="11535"/>
                </a:lnTo>
                <a:lnTo>
                  <a:pt x="149300" y="14965"/>
                </a:lnTo>
                <a:lnTo>
                  <a:pt x="143208" y="18522"/>
                </a:lnTo>
                <a:lnTo>
                  <a:pt x="136607" y="22163"/>
                </a:lnTo>
                <a:lnTo>
                  <a:pt x="129666" y="27131"/>
                </a:lnTo>
                <a:lnTo>
                  <a:pt x="122499" y="32982"/>
                </a:lnTo>
                <a:lnTo>
                  <a:pt x="115180" y="39423"/>
                </a:lnTo>
                <a:lnTo>
                  <a:pt x="109032" y="46257"/>
                </a:lnTo>
                <a:lnTo>
                  <a:pt x="103662" y="53353"/>
                </a:lnTo>
                <a:lnTo>
                  <a:pt x="98814" y="60624"/>
                </a:lnTo>
                <a:lnTo>
                  <a:pt x="83265" y="85636"/>
                </a:lnTo>
                <a:lnTo>
                  <a:pt x="64925" y="115379"/>
                </a:lnTo>
                <a:lnTo>
                  <a:pt x="48307" y="141298"/>
                </a:lnTo>
                <a:lnTo>
                  <a:pt x="41589" y="152274"/>
                </a:lnTo>
                <a:lnTo>
                  <a:pt x="35841" y="162131"/>
                </a:lnTo>
                <a:lnTo>
                  <a:pt x="30739" y="171243"/>
                </a:lnTo>
                <a:lnTo>
                  <a:pt x="26067" y="181127"/>
                </a:lnTo>
                <a:lnTo>
                  <a:pt x="21684" y="191527"/>
                </a:lnTo>
                <a:lnTo>
                  <a:pt x="17491" y="202269"/>
                </a:lnTo>
                <a:lnTo>
                  <a:pt x="13425" y="214511"/>
                </a:lnTo>
                <a:lnTo>
                  <a:pt x="9445" y="227753"/>
                </a:lnTo>
                <a:lnTo>
                  <a:pt x="5521" y="241660"/>
                </a:lnTo>
                <a:lnTo>
                  <a:pt x="2906" y="253472"/>
                </a:lnTo>
                <a:lnTo>
                  <a:pt x="1162" y="263886"/>
                </a:lnTo>
                <a:lnTo>
                  <a:pt x="0" y="273370"/>
                </a:lnTo>
                <a:lnTo>
                  <a:pt x="494" y="283502"/>
                </a:lnTo>
                <a:lnTo>
                  <a:pt x="2094" y="294066"/>
                </a:lnTo>
                <a:lnTo>
                  <a:pt x="4431" y="304919"/>
                </a:lnTo>
                <a:lnTo>
                  <a:pt x="8529" y="315964"/>
                </a:lnTo>
                <a:lnTo>
                  <a:pt x="13800" y="327138"/>
                </a:lnTo>
                <a:lnTo>
                  <a:pt x="19855" y="338397"/>
                </a:lnTo>
                <a:lnTo>
                  <a:pt x="25162" y="347174"/>
                </a:lnTo>
                <a:lnTo>
                  <a:pt x="29969" y="354294"/>
                </a:lnTo>
                <a:lnTo>
                  <a:pt x="34444" y="360311"/>
                </a:lnTo>
                <a:lnTo>
                  <a:pt x="39968" y="364323"/>
                </a:lnTo>
                <a:lnTo>
                  <a:pt x="46190" y="366997"/>
                </a:lnTo>
                <a:lnTo>
                  <a:pt x="52878" y="368780"/>
                </a:lnTo>
                <a:lnTo>
                  <a:pt x="59877" y="371238"/>
                </a:lnTo>
                <a:lnTo>
                  <a:pt x="67083" y="374148"/>
                </a:lnTo>
                <a:lnTo>
                  <a:pt x="74426" y="377357"/>
                </a:lnTo>
                <a:lnTo>
                  <a:pt x="81862" y="379496"/>
                </a:lnTo>
                <a:lnTo>
                  <a:pt x="89360" y="380923"/>
                </a:lnTo>
                <a:lnTo>
                  <a:pt x="96898" y="381874"/>
                </a:lnTo>
                <a:lnTo>
                  <a:pt x="104464" y="382508"/>
                </a:lnTo>
                <a:lnTo>
                  <a:pt x="112047" y="382930"/>
                </a:lnTo>
                <a:lnTo>
                  <a:pt x="119643" y="383212"/>
                </a:lnTo>
                <a:lnTo>
                  <a:pt x="148536" y="383608"/>
                </a:lnTo>
                <a:lnTo>
                  <a:pt x="157939" y="382394"/>
                </a:lnTo>
                <a:lnTo>
                  <a:pt x="166748" y="380315"/>
                </a:lnTo>
                <a:lnTo>
                  <a:pt x="175160" y="377658"/>
                </a:lnTo>
                <a:lnTo>
                  <a:pt x="187118" y="373347"/>
                </a:lnTo>
                <a:lnTo>
                  <a:pt x="217338" y="361784"/>
                </a:lnTo>
                <a:lnTo>
                  <a:pt x="230477" y="356415"/>
                </a:lnTo>
                <a:lnTo>
                  <a:pt x="241776" y="351565"/>
                </a:lnTo>
                <a:lnTo>
                  <a:pt x="261104" y="342790"/>
                </a:lnTo>
                <a:lnTo>
                  <a:pt x="286265" y="330709"/>
                </a:lnTo>
                <a:lnTo>
                  <a:pt x="302043" y="322937"/>
                </a:lnTo>
                <a:lnTo>
                  <a:pt x="308537" y="319086"/>
                </a:lnTo>
                <a:lnTo>
                  <a:pt x="319139" y="311422"/>
                </a:lnTo>
                <a:lnTo>
                  <a:pt x="328084" y="303782"/>
                </a:lnTo>
                <a:lnTo>
                  <a:pt x="340574" y="2923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4"/>
          <p:cNvSpPr/>
          <p:nvPr/>
        </p:nvSpPr>
        <p:spPr>
          <a:xfrm>
            <a:off x="6606540" y="6526529"/>
            <a:ext cx="365761" cy="269018"/>
          </a:xfrm>
          <a:custGeom>
            <a:avLst/>
            <a:gdLst/>
            <a:ahLst/>
            <a:cxnLst/>
            <a:rect l="0" t="0" r="0" b="0"/>
            <a:pathLst>
              <a:path w="365761" h="269018">
                <a:moveTo>
                  <a:pt x="0" y="0"/>
                </a:moveTo>
                <a:lnTo>
                  <a:pt x="0" y="9842"/>
                </a:lnTo>
                <a:lnTo>
                  <a:pt x="3386" y="17497"/>
                </a:lnTo>
                <a:lnTo>
                  <a:pt x="6068" y="23096"/>
                </a:lnTo>
                <a:lnTo>
                  <a:pt x="15820" y="46248"/>
                </a:lnTo>
                <a:lnTo>
                  <a:pt x="21977" y="61313"/>
                </a:lnTo>
                <a:lnTo>
                  <a:pt x="31161" y="80245"/>
                </a:lnTo>
                <a:lnTo>
                  <a:pt x="42364" y="101757"/>
                </a:lnTo>
                <a:lnTo>
                  <a:pt x="75628" y="164347"/>
                </a:lnTo>
                <a:lnTo>
                  <a:pt x="84708" y="181955"/>
                </a:lnTo>
                <a:lnTo>
                  <a:pt x="93302" y="194963"/>
                </a:lnTo>
                <a:lnTo>
                  <a:pt x="101571" y="204906"/>
                </a:lnTo>
                <a:lnTo>
                  <a:pt x="127026" y="229988"/>
                </a:lnTo>
                <a:lnTo>
                  <a:pt x="132943" y="234606"/>
                </a:lnTo>
                <a:lnTo>
                  <a:pt x="139429" y="238954"/>
                </a:lnTo>
                <a:lnTo>
                  <a:pt x="146293" y="243123"/>
                </a:lnTo>
                <a:lnTo>
                  <a:pt x="157306" y="251141"/>
                </a:lnTo>
                <a:lnTo>
                  <a:pt x="162020" y="255058"/>
                </a:lnTo>
                <a:lnTo>
                  <a:pt x="170645" y="259409"/>
                </a:lnTo>
                <a:lnTo>
                  <a:pt x="179982" y="262613"/>
                </a:lnTo>
                <a:lnTo>
                  <a:pt x="186028" y="265246"/>
                </a:lnTo>
                <a:lnTo>
                  <a:pt x="192598" y="268270"/>
                </a:lnTo>
                <a:lnTo>
                  <a:pt x="198249" y="269017"/>
                </a:lnTo>
                <a:lnTo>
                  <a:pt x="203286" y="268245"/>
                </a:lnTo>
                <a:lnTo>
                  <a:pt x="207914" y="266460"/>
                </a:lnTo>
                <a:lnTo>
                  <a:pt x="213539" y="265270"/>
                </a:lnTo>
                <a:lnTo>
                  <a:pt x="219829" y="264477"/>
                </a:lnTo>
                <a:lnTo>
                  <a:pt x="226563" y="263948"/>
                </a:lnTo>
                <a:lnTo>
                  <a:pt x="232321" y="262326"/>
                </a:lnTo>
                <a:lnTo>
                  <a:pt x="242107" y="257136"/>
                </a:lnTo>
                <a:lnTo>
                  <a:pt x="247765" y="253974"/>
                </a:lnTo>
                <a:lnTo>
                  <a:pt x="260824" y="247074"/>
                </a:lnTo>
                <a:lnTo>
                  <a:pt x="266593" y="242187"/>
                </a:lnTo>
                <a:lnTo>
                  <a:pt x="271708" y="236388"/>
                </a:lnTo>
                <a:lnTo>
                  <a:pt x="276389" y="229982"/>
                </a:lnTo>
                <a:lnTo>
                  <a:pt x="280779" y="224441"/>
                </a:lnTo>
                <a:lnTo>
                  <a:pt x="284976" y="219478"/>
                </a:lnTo>
                <a:lnTo>
                  <a:pt x="289044" y="214899"/>
                </a:lnTo>
                <a:lnTo>
                  <a:pt x="293026" y="209306"/>
                </a:lnTo>
                <a:lnTo>
                  <a:pt x="296950" y="203038"/>
                </a:lnTo>
                <a:lnTo>
                  <a:pt x="300836" y="196318"/>
                </a:lnTo>
                <a:lnTo>
                  <a:pt x="305968" y="189299"/>
                </a:lnTo>
                <a:lnTo>
                  <a:pt x="311928" y="182080"/>
                </a:lnTo>
                <a:lnTo>
                  <a:pt x="318442" y="174727"/>
                </a:lnTo>
                <a:lnTo>
                  <a:pt x="324054" y="167284"/>
                </a:lnTo>
                <a:lnTo>
                  <a:pt x="329066" y="159783"/>
                </a:lnTo>
                <a:lnTo>
                  <a:pt x="333678" y="152243"/>
                </a:lnTo>
                <a:lnTo>
                  <a:pt x="338022" y="145945"/>
                </a:lnTo>
                <a:lnTo>
                  <a:pt x="342188" y="140477"/>
                </a:lnTo>
                <a:lnTo>
                  <a:pt x="346235" y="135562"/>
                </a:lnTo>
                <a:lnTo>
                  <a:pt x="350203" y="129745"/>
                </a:lnTo>
                <a:lnTo>
                  <a:pt x="354119" y="123327"/>
                </a:lnTo>
                <a:lnTo>
                  <a:pt x="365760" y="1028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5"/>
          <p:cNvSpPr/>
          <p:nvPr/>
        </p:nvSpPr>
        <p:spPr>
          <a:xfrm>
            <a:off x="6720840" y="6457950"/>
            <a:ext cx="125730" cy="262891"/>
          </a:xfrm>
          <a:custGeom>
            <a:avLst/>
            <a:gdLst/>
            <a:ahLst/>
            <a:cxnLst/>
            <a:rect l="0" t="0" r="0" b="0"/>
            <a:pathLst>
              <a:path w="125730" h="262891">
                <a:moveTo>
                  <a:pt x="0" y="262890"/>
                </a:moveTo>
                <a:lnTo>
                  <a:pt x="6068" y="250754"/>
                </a:lnTo>
                <a:lnTo>
                  <a:pt x="9125" y="245909"/>
                </a:lnTo>
                <a:lnTo>
                  <a:pt x="12433" y="241410"/>
                </a:lnTo>
                <a:lnTo>
                  <a:pt x="15908" y="237139"/>
                </a:lnTo>
                <a:lnTo>
                  <a:pt x="18226" y="231753"/>
                </a:lnTo>
                <a:lnTo>
                  <a:pt x="19771" y="225622"/>
                </a:lnTo>
                <a:lnTo>
                  <a:pt x="20800" y="218995"/>
                </a:lnTo>
                <a:lnTo>
                  <a:pt x="22756" y="212036"/>
                </a:lnTo>
                <a:lnTo>
                  <a:pt x="25331" y="204857"/>
                </a:lnTo>
                <a:lnTo>
                  <a:pt x="28317" y="197531"/>
                </a:lnTo>
                <a:lnTo>
                  <a:pt x="31578" y="191377"/>
                </a:lnTo>
                <a:lnTo>
                  <a:pt x="35022" y="186004"/>
                </a:lnTo>
                <a:lnTo>
                  <a:pt x="38587" y="181153"/>
                </a:lnTo>
                <a:lnTo>
                  <a:pt x="43506" y="171569"/>
                </a:lnTo>
                <a:lnTo>
                  <a:pt x="49324" y="158829"/>
                </a:lnTo>
                <a:lnTo>
                  <a:pt x="55742" y="143985"/>
                </a:lnTo>
                <a:lnTo>
                  <a:pt x="65101" y="125200"/>
                </a:lnTo>
                <a:lnTo>
                  <a:pt x="89047" y="80621"/>
                </a:lnTo>
                <a:lnTo>
                  <a:pt x="98735" y="63907"/>
                </a:lnTo>
                <a:lnTo>
                  <a:pt x="106463" y="51494"/>
                </a:lnTo>
                <a:lnTo>
                  <a:pt x="112885" y="41949"/>
                </a:lnTo>
                <a:lnTo>
                  <a:pt x="117167" y="34316"/>
                </a:lnTo>
                <a:lnTo>
                  <a:pt x="120021" y="27957"/>
                </a:lnTo>
                <a:lnTo>
                  <a:pt x="121924" y="22448"/>
                </a:lnTo>
                <a:lnTo>
                  <a:pt x="123192" y="17505"/>
                </a:lnTo>
                <a:lnTo>
                  <a:pt x="124039" y="12940"/>
                </a:lnTo>
                <a:lnTo>
                  <a:pt x="1257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6"/>
          <p:cNvSpPr/>
          <p:nvPr/>
        </p:nvSpPr>
        <p:spPr>
          <a:xfrm>
            <a:off x="6606679" y="6160769"/>
            <a:ext cx="125591" cy="388622"/>
          </a:xfrm>
          <a:custGeom>
            <a:avLst/>
            <a:gdLst/>
            <a:ahLst/>
            <a:cxnLst/>
            <a:rect l="0" t="0" r="0" b="0"/>
            <a:pathLst>
              <a:path w="125591" h="388622">
                <a:moveTo>
                  <a:pt x="11290" y="388621"/>
                </a:moveTo>
                <a:lnTo>
                  <a:pt x="5223" y="376485"/>
                </a:lnTo>
                <a:lnTo>
                  <a:pt x="3435" y="370370"/>
                </a:lnTo>
                <a:lnTo>
                  <a:pt x="2243" y="363753"/>
                </a:lnTo>
                <a:lnTo>
                  <a:pt x="1449" y="356802"/>
                </a:lnTo>
                <a:lnTo>
                  <a:pt x="567" y="345692"/>
                </a:lnTo>
                <a:lnTo>
                  <a:pt x="175" y="335251"/>
                </a:lnTo>
                <a:lnTo>
                  <a:pt x="0" y="322144"/>
                </a:lnTo>
                <a:lnTo>
                  <a:pt x="6304" y="298583"/>
                </a:lnTo>
                <a:lnTo>
                  <a:pt x="30241" y="221604"/>
                </a:lnTo>
                <a:lnTo>
                  <a:pt x="41705" y="188376"/>
                </a:lnTo>
                <a:lnTo>
                  <a:pt x="51886" y="161144"/>
                </a:lnTo>
                <a:lnTo>
                  <a:pt x="61214" y="137910"/>
                </a:lnTo>
                <a:lnTo>
                  <a:pt x="71243" y="114800"/>
                </a:lnTo>
                <a:lnTo>
                  <a:pt x="92546" y="68802"/>
                </a:lnTo>
                <a:lnTo>
                  <a:pt x="1255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7"/>
          <p:cNvSpPr/>
          <p:nvPr/>
        </p:nvSpPr>
        <p:spPr>
          <a:xfrm>
            <a:off x="7532191" y="3806189"/>
            <a:ext cx="343079" cy="462053"/>
          </a:xfrm>
          <a:custGeom>
            <a:avLst/>
            <a:gdLst/>
            <a:ahLst/>
            <a:cxnLst/>
            <a:rect l="0" t="0" r="0" b="0"/>
            <a:pathLst>
              <a:path w="343079" h="462053">
                <a:moveTo>
                  <a:pt x="178" y="274320"/>
                </a:moveTo>
                <a:lnTo>
                  <a:pt x="6246" y="292524"/>
                </a:lnTo>
                <a:lnTo>
                  <a:pt x="15653" y="311856"/>
                </a:lnTo>
                <a:lnTo>
                  <a:pt x="87066" y="448426"/>
                </a:lnTo>
                <a:lnTo>
                  <a:pt x="96337" y="460669"/>
                </a:lnTo>
                <a:lnTo>
                  <a:pt x="98575" y="462052"/>
                </a:lnTo>
                <a:lnTo>
                  <a:pt x="100066" y="461705"/>
                </a:lnTo>
                <a:lnTo>
                  <a:pt x="101060" y="460204"/>
                </a:lnTo>
                <a:lnTo>
                  <a:pt x="102164" y="455149"/>
                </a:lnTo>
                <a:lnTo>
                  <a:pt x="102460" y="452023"/>
                </a:lnTo>
                <a:lnTo>
                  <a:pt x="99400" y="441776"/>
                </a:lnTo>
                <a:lnTo>
                  <a:pt x="93807" y="428755"/>
                </a:lnTo>
                <a:lnTo>
                  <a:pt x="87088" y="414501"/>
                </a:lnTo>
                <a:lnTo>
                  <a:pt x="76165" y="392197"/>
                </a:lnTo>
                <a:lnTo>
                  <a:pt x="72426" y="382115"/>
                </a:lnTo>
                <a:lnTo>
                  <a:pt x="68663" y="370313"/>
                </a:lnTo>
                <a:lnTo>
                  <a:pt x="64885" y="357366"/>
                </a:lnTo>
                <a:lnTo>
                  <a:pt x="58556" y="344924"/>
                </a:lnTo>
                <a:lnTo>
                  <a:pt x="50527" y="332819"/>
                </a:lnTo>
                <a:lnTo>
                  <a:pt x="41365" y="320940"/>
                </a:lnTo>
                <a:lnTo>
                  <a:pt x="35255" y="310480"/>
                </a:lnTo>
                <a:lnTo>
                  <a:pt x="31183" y="300967"/>
                </a:lnTo>
                <a:lnTo>
                  <a:pt x="28468" y="292084"/>
                </a:lnTo>
                <a:lnTo>
                  <a:pt x="22848" y="279813"/>
                </a:lnTo>
                <a:lnTo>
                  <a:pt x="15292" y="265282"/>
                </a:lnTo>
                <a:lnTo>
                  <a:pt x="6444" y="249245"/>
                </a:lnTo>
                <a:lnTo>
                  <a:pt x="1816" y="236013"/>
                </a:lnTo>
                <a:lnTo>
                  <a:pt x="0" y="224652"/>
                </a:lnTo>
                <a:lnTo>
                  <a:pt x="59" y="214539"/>
                </a:lnTo>
                <a:lnTo>
                  <a:pt x="2639" y="206526"/>
                </a:lnTo>
                <a:lnTo>
                  <a:pt x="6899" y="199914"/>
                </a:lnTo>
                <a:lnTo>
                  <a:pt x="17135" y="187911"/>
                </a:lnTo>
                <a:lnTo>
                  <a:pt x="25918" y="174109"/>
                </a:lnTo>
                <a:lnTo>
                  <a:pt x="31308" y="168143"/>
                </a:lnTo>
                <a:lnTo>
                  <a:pt x="37442" y="162896"/>
                </a:lnTo>
                <a:lnTo>
                  <a:pt x="44071" y="158127"/>
                </a:lnTo>
                <a:lnTo>
                  <a:pt x="54840" y="151138"/>
                </a:lnTo>
                <a:lnTo>
                  <a:pt x="83739" y="133213"/>
                </a:lnTo>
                <a:lnTo>
                  <a:pt x="96526" y="124369"/>
                </a:lnTo>
                <a:lnTo>
                  <a:pt x="107590" y="115932"/>
                </a:lnTo>
                <a:lnTo>
                  <a:pt x="117506" y="107768"/>
                </a:lnTo>
                <a:lnTo>
                  <a:pt x="138087" y="94706"/>
                </a:lnTo>
                <a:lnTo>
                  <a:pt x="165777" y="78377"/>
                </a:lnTo>
                <a:lnTo>
                  <a:pt x="224908" y="44994"/>
                </a:lnTo>
                <a:lnTo>
                  <a:pt x="268122" y="21691"/>
                </a:lnTo>
                <a:lnTo>
                  <a:pt x="285487" y="14461"/>
                </a:lnTo>
                <a:lnTo>
                  <a:pt x="300875" y="9641"/>
                </a:lnTo>
                <a:lnTo>
                  <a:pt x="3430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8"/>
          <p:cNvSpPr/>
          <p:nvPr/>
        </p:nvSpPr>
        <p:spPr>
          <a:xfrm>
            <a:off x="7578090" y="3966209"/>
            <a:ext cx="262890" cy="171451"/>
          </a:xfrm>
          <a:custGeom>
            <a:avLst/>
            <a:gdLst/>
            <a:ahLst/>
            <a:cxnLst/>
            <a:rect l="0" t="0" r="0" b="0"/>
            <a:pathLst>
              <a:path w="262890" h="171451">
                <a:moveTo>
                  <a:pt x="0" y="171450"/>
                </a:moveTo>
                <a:lnTo>
                  <a:pt x="6068" y="171450"/>
                </a:lnTo>
                <a:lnTo>
                  <a:pt x="9125" y="170180"/>
                </a:lnTo>
                <a:lnTo>
                  <a:pt x="15908" y="165383"/>
                </a:lnTo>
                <a:lnTo>
                  <a:pt x="19495" y="162325"/>
                </a:lnTo>
                <a:lnTo>
                  <a:pt x="23156" y="159017"/>
                </a:lnTo>
                <a:lnTo>
                  <a:pt x="26867" y="155542"/>
                </a:lnTo>
                <a:lnTo>
                  <a:pt x="34422" y="149414"/>
                </a:lnTo>
                <a:lnTo>
                  <a:pt x="56362" y="132447"/>
                </a:lnTo>
                <a:lnTo>
                  <a:pt x="68054" y="123858"/>
                </a:lnTo>
                <a:lnTo>
                  <a:pt x="91206" y="107541"/>
                </a:lnTo>
                <a:lnTo>
                  <a:pt x="101443" y="99635"/>
                </a:lnTo>
                <a:lnTo>
                  <a:pt x="110809" y="91823"/>
                </a:lnTo>
                <a:lnTo>
                  <a:pt x="119592" y="84075"/>
                </a:lnTo>
                <a:lnTo>
                  <a:pt x="130528" y="76370"/>
                </a:lnTo>
                <a:lnTo>
                  <a:pt x="142899" y="68694"/>
                </a:lnTo>
                <a:lnTo>
                  <a:pt x="156226" y="61036"/>
                </a:lnTo>
                <a:lnTo>
                  <a:pt x="168920" y="53391"/>
                </a:lnTo>
                <a:lnTo>
                  <a:pt x="193186" y="38123"/>
                </a:lnTo>
                <a:lnTo>
                  <a:pt x="206260" y="30495"/>
                </a:lnTo>
                <a:lnTo>
                  <a:pt x="220057" y="22871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9"/>
          <p:cNvSpPr/>
          <p:nvPr/>
        </p:nvSpPr>
        <p:spPr>
          <a:xfrm>
            <a:off x="8378372" y="6172200"/>
            <a:ext cx="342719" cy="534908"/>
          </a:xfrm>
          <a:custGeom>
            <a:avLst/>
            <a:gdLst/>
            <a:ahLst/>
            <a:cxnLst/>
            <a:rect l="0" t="0" r="0" b="0"/>
            <a:pathLst>
              <a:path w="342719" h="534908">
                <a:moveTo>
                  <a:pt x="159837" y="0"/>
                </a:moveTo>
                <a:lnTo>
                  <a:pt x="135567" y="0"/>
                </a:lnTo>
                <a:lnTo>
                  <a:pt x="127147" y="1270"/>
                </a:lnTo>
                <a:lnTo>
                  <a:pt x="120264" y="3387"/>
                </a:lnTo>
                <a:lnTo>
                  <a:pt x="114405" y="6067"/>
                </a:lnTo>
                <a:lnTo>
                  <a:pt x="104509" y="12432"/>
                </a:lnTo>
                <a:lnTo>
                  <a:pt x="95877" y="19495"/>
                </a:lnTo>
                <a:lnTo>
                  <a:pt x="87807" y="26867"/>
                </a:lnTo>
                <a:lnTo>
                  <a:pt x="82607" y="34421"/>
                </a:lnTo>
                <a:lnTo>
                  <a:pt x="76601" y="44537"/>
                </a:lnTo>
                <a:lnTo>
                  <a:pt x="64424" y="66784"/>
                </a:lnTo>
                <a:lnTo>
                  <a:pt x="54778" y="85138"/>
                </a:lnTo>
                <a:lnTo>
                  <a:pt x="47888" y="96129"/>
                </a:lnTo>
                <a:lnTo>
                  <a:pt x="39485" y="108536"/>
                </a:lnTo>
                <a:lnTo>
                  <a:pt x="30072" y="121887"/>
                </a:lnTo>
                <a:lnTo>
                  <a:pt x="23797" y="134597"/>
                </a:lnTo>
                <a:lnTo>
                  <a:pt x="19614" y="146882"/>
                </a:lnTo>
                <a:lnTo>
                  <a:pt x="16825" y="158881"/>
                </a:lnTo>
                <a:lnTo>
                  <a:pt x="13696" y="169421"/>
                </a:lnTo>
                <a:lnTo>
                  <a:pt x="10339" y="178987"/>
                </a:lnTo>
                <a:lnTo>
                  <a:pt x="6832" y="187904"/>
                </a:lnTo>
                <a:lnTo>
                  <a:pt x="4493" y="198929"/>
                </a:lnTo>
                <a:lnTo>
                  <a:pt x="2935" y="211359"/>
                </a:lnTo>
                <a:lnTo>
                  <a:pt x="1897" y="224726"/>
                </a:lnTo>
                <a:lnTo>
                  <a:pt x="1203" y="241257"/>
                </a:lnTo>
                <a:lnTo>
                  <a:pt x="433" y="279945"/>
                </a:lnTo>
                <a:lnTo>
                  <a:pt x="0" y="344566"/>
                </a:lnTo>
                <a:lnTo>
                  <a:pt x="1209" y="363061"/>
                </a:lnTo>
                <a:lnTo>
                  <a:pt x="3286" y="379200"/>
                </a:lnTo>
                <a:lnTo>
                  <a:pt x="5939" y="393770"/>
                </a:lnTo>
                <a:lnTo>
                  <a:pt x="8978" y="406023"/>
                </a:lnTo>
                <a:lnTo>
                  <a:pt x="12275" y="416731"/>
                </a:lnTo>
                <a:lnTo>
                  <a:pt x="15742" y="426411"/>
                </a:lnTo>
                <a:lnTo>
                  <a:pt x="20594" y="437944"/>
                </a:lnTo>
                <a:lnTo>
                  <a:pt x="26369" y="450712"/>
                </a:lnTo>
                <a:lnTo>
                  <a:pt x="32758" y="464304"/>
                </a:lnTo>
                <a:lnTo>
                  <a:pt x="38287" y="474636"/>
                </a:lnTo>
                <a:lnTo>
                  <a:pt x="47819" y="489502"/>
                </a:lnTo>
                <a:lnTo>
                  <a:pt x="53408" y="495244"/>
                </a:lnTo>
                <a:lnTo>
                  <a:pt x="59675" y="500343"/>
                </a:lnTo>
                <a:lnTo>
                  <a:pt x="66393" y="505011"/>
                </a:lnTo>
                <a:lnTo>
                  <a:pt x="73411" y="509394"/>
                </a:lnTo>
                <a:lnTo>
                  <a:pt x="80630" y="513586"/>
                </a:lnTo>
                <a:lnTo>
                  <a:pt x="95424" y="521630"/>
                </a:lnTo>
                <a:lnTo>
                  <a:pt x="110466" y="529439"/>
                </a:lnTo>
                <a:lnTo>
                  <a:pt x="118033" y="532029"/>
                </a:lnTo>
                <a:lnTo>
                  <a:pt x="125618" y="533755"/>
                </a:lnTo>
                <a:lnTo>
                  <a:pt x="133214" y="534907"/>
                </a:lnTo>
                <a:lnTo>
                  <a:pt x="139549" y="534405"/>
                </a:lnTo>
                <a:lnTo>
                  <a:pt x="145042" y="532800"/>
                </a:lnTo>
                <a:lnTo>
                  <a:pt x="149974" y="530459"/>
                </a:lnTo>
                <a:lnTo>
                  <a:pt x="158341" y="527629"/>
                </a:lnTo>
                <a:lnTo>
                  <a:pt x="169000" y="524473"/>
                </a:lnTo>
                <a:lnTo>
                  <a:pt x="181186" y="521098"/>
                </a:lnTo>
                <a:lnTo>
                  <a:pt x="190580" y="517579"/>
                </a:lnTo>
                <a:lnTo>
                  <a:pt x="198113" y="513962"/>
                </a:lnTo>
                <a:lnTo>
                  <a:pt x="204404" y="510282"/>
                </a:lnTo>
                <a:lnTo>
                  <a:pt x="214781" y="502805"/>
                </a:lnTo>
                <a:lnTo>
                  <a:pt x="224897" y="495248"/>
                </a:lnTo>
                <a:lnTo>
                  <a:pt x="231151" y="491455"/>
                </a:lnTo>
                <a:lnTo>
                  <a:pt x="237860" y="487657"/>
                </a:lnTo>
                <a:lnTo>
                  <a:pt x="243602" y="483854"/>
                </a:lnTo>
                <a:lnTo>
                  <a:pt x="253370" y="476243"/>
                </a:lnTo>
                <a:lnTo>
                  <a:pt x="261944" y="465239"/>
                </a:lnTo>
                <a:lnTo>
                  <a:pt x="269988" y="453153"/>
                </a:lnTo>
                <a:lnTo>
                  <a:pt x="280387" y="439208"/>
                </a:lnTo>
                <a:lnTo>
                  <a:pt x="283265" y="431000"/>
                </a:lnTo>
                <a:lnTo>
                  <a:pt x="282763" y="427033"/>
                </a:lnTo>
                <a:lnTo>
                  <a:pt x="281158" y="423119"/>
                </a:lnTo>
                <a:lnTo>
                  <a:pt x="275524" y="413778"/>
                </a:lnTo>
                <a:lnTo>
                  <a:pt x="267981" y="409114"/>
                </a:lnTo>
                <a:lnTo>
                  <a:pt x="262413" y="406093"/>
                </a:lnTo>
                <a:lnTo>
                  <a:pt x="256161" y="404078"/>
                </a:lnTo>
                <a:lnTo>
                  <a:pt x="249453" y="402735"/>
                </a:lnTo>
                <a:lnTo>
                  <a:pt x="242441" y="401840"/>
                </a:lnTo>
                <a:lnTo>
                  <a:pt x="235227" y="401243"/>
                </a:lnTo>
                <a:lnTo>
                  <a:pt x="227877" y="400846"/>
                </a:lnTo>
                <a:lnTo>
                  <a:pt x="220438" y="400580"/>
                </a:lnTo>
                <a:lnTo>
                  <a:pt x="212937" y="401673"/>
                </a:lnTo>
                <a:lnTo>
                  <a:pt x="205397" y="403672"/>
                </a:lnTo>
                <a:lnTo>
                  <a:pt x="197831" y="406274"/>
                </a:lnTo>
                <a:lnTo>
                  <a:pt x="191516" y="408009"/>
                </a:lnTo>
                <a:lnTo>
                  <a:pt x="181114" y="409937"/>
                </a:lnTo>
                <a:lnTo>
                  <a:pt x="177832" y="409182"/>
                </a:lnTo>
                <a:lnTo>
                  <a:pt x="175643" y="407407"/>
                </a:lnTo>
                <a:lnTo>
                  <a:pt x="174185" y="404955"/>
                </a:lnTo>
                <a:lnTo>
                  <a:pt x="174482" y="402049"/>
                </a:lnTo>
                <a:lnTo>
                  <a:pt x="175950" y="398843"/>
                </a:lnTo>
                <a:lnTo>
                  <a:pt x="184085" y="388262"/>
                </a:lnTo>
                <a:lnTo>
                  <a:pt x="190935" y="379570"/>
                </a:lnTo>
                <a:lnTo>
                  <a:pt x="198211" y="367241"/>
                </a:lnTo>
                <a:lnTo>
                  <a:pt x="209066" y="346522"/>
                </a:lnTo>
                <a:lnTo>
                  <a:pt x="215517" y="333884"/>
                </a:lnTo>
                <a:lnTo>
                  <a:pt x="223626" y="321650"/>
                </a:lnTo>
                <a:lnTo>
                  <a:pt x="232844" y="309683"/>
                </a:lnTo>
                <a:lnTo>
                  <a:pt x="242798" y="297895"/>
                </a:lnTo>
                <a:lnTo>
                  <a:pt x="253245" y="287496"/>
                </a:lnTo>
                <a:lnTo>
                  <a:pt x="264019" y="278024"/>
                </a:lnTo>
                <a:lnTo>
                  <a:pt x="275012" y="269170"/>
                </a:lnTo>
                <a:lnTo>
                  <a:pt x="283610" y="263266"/>
                </a:lnTo>
                <a:lnTo>
                  <a:pt x="290612" y="259331"/>
                </a:lnTo>
                <a:lnTo>
                  <a:pt x="296551" y="256707"/>
                </a:lnTo>
                <a:lnTo>
                  <a:pt x="306535" y="250405"/>
                </a:lnTo>
                <a:lnTo>
                  <a:pt x="310976" y="246946"/>
                </a:lnTo>
                <a:lnTo>
                  <a:pt x="319297" y="243104"/>
                </a:lnTo>
                <a:lnTo>
                  <a:pt x="342718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0"/>
          <p:cNvSpPr/>
          <p:nvPr/>
        </p:nvSpPr>
        <p:spPr>
          <a:xfrm>
            <a:off x="1851660" y="4700048"/>
            <a:ext cx="422339" cy="512032"/>
          </a:xfrm>
          <a:custGeom>
            <a:avLst/>
            <a:gdLst/>
            <a:ahLst/>
            <a:cxnLst/>
            <a:rect l="0" t="0" r="0" b="0"/>
            <a:pathLst>
              <a:path w="422339" h="512032">
                <a:moveTo>
                  <a:pt x="45720" y="512031"/>
                </a:moveTo>
                <a:lnTo>
                  <a:pt x="39652" y="505964"/>
                </a:lnTo>
                <a:lnTo>
                  <a:pt x="37864" y="502906"/>
                </a:lnTo>
                <a:lnTo>
                  <a:pt x="35878" y="496123"/>
                </a:lnTo>
                <a:lnTo>
                  <a:pt x="36619" y="492535"/>
                </a:lnTo>
                <a:lnTo>
                  <a:pt x="42459" y="481419"/>
                </a:lnTo>
                <a:lnTo>
                  <a:pt x="44270" y="473873"/>
                </a:lnTo>
                <a:lnTo>
                  <a:pt x="45075" y="462898"/>
                </a:lnTo>
                <a:lnTo>
                  <a:pt x="45290" y="456416"/>
                </a:lnTo>
                <a:lnTo>
                  <a:pt x="48915" y="442440"/>
                </a:lnTo>
                <a:lnTo>
                  <a:pt x="53490" y="427762"/>
                </a:lnTo>
                <a:lnTo>
                  <a:pt x="55523" y="412772"/>
                </a:lnTo>
                <a:lnTo>
                  <a:pt x="57335" y="403948"/>
                </a:lnTo>
                <a:lnTo>
                  <a:pt x="59814" y="394256"/>
                </a:lnTo>
                <a:lnTo>
                  <a:pt x="62735" y="383985"/>
                </a:lnTo>
                <a:lnTo>
                  <a:pt x="64683" y="373327"/>
                </a:lnTo>
                <a:lnTo>
                  <a:pt x="65982" y="362411"/>
                </a:lnTo>
                <a:lnTo>
                  <a:pt x="66848" y="351325"/>
                </a:lnTo>
                <a:lnTo>
                  <a:pt x="68695" y="340124"/>
                </a:lnTo>
                <a:lnTo>
                  <a:pt x="71197" y="328846"/>
                </a:lnTo>
                <a:lnTo>
                  <a:pt x="74134" y="317518"/>
                </a:lnTo>
                <a:lnTo>
                  <a:pt x="78633" y="303616"/>
                </a:lnTo>
                <a:lnTo>
                  <a:pt x="84172" y="287998"/>
                </a:lnTo>
                <a:lnTo>
                  <a:pt x="95829" y="256251"/>
                </a:lnTo>
                <a:lnTo>
                  <a:pt x="105244" y="229441"/>
                </a:lnTo>
                <a:lnTo>
                  <a:pt x="109532" y="213148"/>
                </a:lnTo>
                <a:lnTo>
                  <a:pt x="113662" y="194666"/>
                </a:lnTo>
                <a:lnTo>
                  <a:pt x="117684" y="174724"/>
                </a:lnTo>
                <a:lnTo>
                  <a:pt x="121636" y="157620"/>
                </a:lnTo>
                <a:lnTo>
                  <a:pt x="125541" y="142407"/>
                </a:lnTo>
                <a:lnTo>
                  <a:pt x="129414" y="128455"/>
                </a:lnTo>
                <a:lnTo>
                  <a:pt x="133266" y="116614"/>
                </a:lnTo>
                <a:lnTo>
                  <a:pt x="137104" y="106180"/>
                </a:lnTo>
                <a:lnTo>
                  <a:pt x="140932" y="96684"/>
                </a:lnTo>
                <a:lnTo>
                  <a:pt x="143485" y="87813"/>
                </a:lnTo>
                <a:lnTo>
                  <a:pt x="145186" y="79359"/>
                </a:lnTo>
                <a:lnTo>
                  <a:pt x="146321" y="71183"/>
                </a:lnTo>
                <a:lnTo>
                  <a:pt x="147581" y="55326"/>
                </a:lnTo>
                <a:lnTo>
                  <a:pt x="147917" y="47541"/>
                </a:lnTo>
                <a:lnTo>
                  <a:pt x="149411" y="41081"/>
                </a:lnTo>
                <a:lnTo>
                  <a:pt x="156312" y="25922"/>
                </a:lnTo>
                <a:lnTo>
                  <a:pt x="160191" y="13386"/>
                </a:lnTo>
                <a:lnTo>
                  <a:pt x="165599" y="5508"/>
                </a:lnTo>
                <a:lnTo>
                  <a:pt x="168819" y="2899"/>
                </a:lnTo>
                <a:lnTo>
                  <a:pt x="172236" y="1160"/>
                </a:lnTo>
                <a:lnTo>
                  <a:pt x="175784" y="0"/>
                </a:lnTo>
                <a:lnTo>
                  <a:pt x="179419" y="498"/>
                </a:lnTo>
                <a:lnTo>
                  <a:pt x="183113" y="2099"/>
                </a:lnTo>
                <a:lnTo>
                  <a:pt x="186845" y="4436"/>
                </a:lnTo>
                <a:lnTo>
                  <a:pt x="194379" y="7034"/>
                </a:lnTo>
                <a:lnTo>
                  <a:pt x="198166" y="7726"/>
                </a:lnTo>
                <a:lnTo>
                  <a:pt x="205760" y="11882"/>
                </a:lnTo>
                <a:lnTo>
                  <a:pt x="217176" y="21363"/>
                </a:lnTo>
                <a:lnTo>
                  <a:pt x="228601" y="32215"/>
                </a:lnTo>
                <a:lnTo>
                  <a:pt x="238760" y="43510"/>
                </a:lnTo>
                <a:lnTo>
                  <a:pt x="255976" y="65463"/>
                </a:lnTo>
                <a:lnTo>
                  <a:pt x="263360" y="75889"/>
                </a:lnTo>
                <a:lnTo>
                  <a:pt x="269553" y="85380"/>
                </a:lnTo>
                <a:lnTo>
                  <a:pt x="274952" y="94247"/>
                </a:lnTo>
                <a:lnTo>
                  <a:pt x="279821" y="102699"/>
                </a:lnTo>
                <a:lnTo>
                  <a:pt x="288618" y="118862"/>
                </a:lnTo>
                <a:lnTo>
                  <a:pt x="292742" y="127999"/>
                </a:lnTo>
                <a:lnTo>
                  <a:pt x="296761" y="137900"/>
                </a:lnTo>
                <a:lnTo>
                  <a:pt x="300711" y="148310"/>
                </a:lnTo>
                <a:lnTo>
                  <a:pt x="307154" y="162871"/>
                </a:lnTo>
                <a:lnTo>
                  <a:pt x="331885" y="214690"/>
                </a:lnTo>
                <a:lnTo>
                  <a:pt x="343508" y="238486"/>
                </a:lnTo>
                <a:lnTo>
                  <a:pt x="348385" y="249658"/>
                </a:lnTo>
                <a:lnTo>
                  <a:pt x="352906" y="260916"/>
                </a:lnTo>
                <a:lnTo>
                  <a:pt x="357191" y="272231"/>
                </a:lnTo>
                <a:lnTo>
                  <a:pt x="365338" y="288190"/>
                </a:lnTo>
                <a:lnTo>
                  <a:pt x="373192" y="300786"/>
                </a:lnTo>
                <a:lnTo>
                  <a:pt x="380916" y="314852"/>
                </a:lnTo>
                <a:lnTo>
                  <a:pt x="398473" y="349186"/>
                </a:lnTo>
                <a:lnTo>
                  <a:pt x="402808" y="359018"/>
                </a:lnTo>
                <a:lnTo>
                  <a:pt x="407626" y="373329"/>
                </a:lnTo>
                <a:lnTo>
                  <a:pt x="413154" y="383923"/>
                </a:lnTo>
                <a:lnTo>
                  <a:pt x="416406" y="388525"/>
                </a:lnTo>
                <a:lnTo>
                  <a:pt x="420019" y="400413"/>
                </a:lnTo>
                <a:lnTo>
                  <a:pt x="422338" y="416605"/>
                </a:lnTo>
                <a:lnTo>
                  <a:pt x="419989" y="419204"/>
                </a:lnTo>
                <a:lnTo>
                  <a:pt x="410605" y="425478"/>
                </a:lnTo>
                <a:lnTo>
                  <a:pt x="397967" y="429113"/>
                </a:lnTo>
                <a:lnTo>
                  <a:pt x="391042" y="430083"/>
                </a:lnTo>
                <a:lnTo>
                  <a:pt x="381344" y="431999"/>
                </a:lnTo>
                <a:lnTo>
                  <a:pt x="357023" y="437515"/>
                </a:lnTo>
                <a:lnTo>
                  <a:pt x="345965" y="439494"/>
                </a:lnTo>
                <a:lnTo>
                  <a:pt x="336053" y="440813"/>
                </a:lnTo>
                <a:lnTo>
                  <a:pt x="326905" y="441692"/>
                </a:lnTo>
                <a:lnTo>
                  <a:pt x="296421" y="446056"/>
                </a:lnTo>
                <a:lnTo>
                  <a:pt x="277624" y="448998"/>
                </a:lnTo>
                <a:lnTo>
                  <a:pt x="262553" y="450959"/>
                </a:lnTo>
                <a:lnTo>
                  <a:pt x="249965" y="452266"/>
                </a:lnTo>
                <a:lnTo>
                  <a:pt x="239033" y="453139"/>
                </a:lnTo>
                <a:lnTo>
                  <a:pt x="227935" y="453719"/>
                </a:lnTo>
                <a:lnTo>
                  <a:pt x="205444" y="454365"/>
                </a:lnTo>
                <a:lnTo>
                  <a:pt x="192843" y="455807"/>
                </a:lnTo>
                <a:lnTo>
                  <a:pt x="179362" y="458039"/>
                </a:lnTo>
                <a:lnTo>
                  <a:pt x="165294" y="460796"/>
                </a:lnTo>
                <a:lnTo>
                  <a:pt x="153376" y="463905"/>
                </a:lnTo>
                <a:lnTo>
                  <a:pt x="142891" y="467247"/>
                </a:lnTo>
                <a:lnTo>
                  <a:pt x="133360" y="470745"/>
                </a:lnTo>
                <a:lnTo>
                  <a:pt x="124467" y="473077"/>
                </a:lnTo>
                <a:lnTo>
                  <a:pt x="115998" y="474632"/>
                </a:lnTo>
                <a:lnTo>
                  <a:pt x="107812" y="475669"/>
                </a:lnTo>
                <a:lnTo>
                  <a:pt x="96004" y="477629"/>
                </a:lnTo>
                <a:lnTo>
                  <a:pt x="65952" y="483195"/>
                </a:lnTo>
                <a:lnTo>
                  <a:pt x="52858" y="485187"/>
                </a:lnTo>
                <a:lnTo>
                  <a:pt x="41588" y="486515"/>
                </a:lnTo>
                <a:lnTo>
                  <a:pt x="20366" y="488384"/>
                </a:lnTo>
                <a:lnTo>
                  <a:pt x="0" y="4891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1"/>
          <p:cNvSpPr/>
          <p:nvPr/>
        </p:nvSpPr>
        <p:spPr>
          <a:xfrm>
            <a:off x="2553735" y="4583910"/>
            <a:ext cx="395205" cy="639600"/>
          </a:xfrm>
          <a:custGeom>
            <a:avLst/>
            <a:gdLst/>
            <a:ahLst/>
            <a:cxnLst/>
            <a:rect l="0" t="0" r="0" b="0"/>
            <a:pathLst>
              <a:path w="395205" h="639600">
                <a:moveTo>
                  <a:pt x="6585" y="616740"/>
                </a:moveTo>
                <a:lnTo>
                  <a:pt x="517" y="592468"/>
                </a:lnTo>
                <a:lnTo>
                  <a:pt x="0" y="582779"/>
                </a:lnTo>
                <a:lnTo>
                  <a:pt x="2811" y="565239"/>
                </a:lnTo>
                <a:lnTo>
                  <a:pt x="5339" y="548116"/>
                </a:lnTo>
                <a:lnTo>
                  <a:pt x="11534" y="498610"/>
                </a:lnTo>
                <a:lnTo>
                  <a:pt x="16234" y="470677"/>
                </a:lnTo>
                <a:lnTo>
                  <a:pt x="21908" y="441894"/>
                </a:lnTo>
                <a:lnTo>
                  <a:pt x="28230" y="412546"/>
                </a:lnTo>
                <a:lnTo>
                  <a:pt x="45415" y="342683"/>
                </a:lnTo>
                <a:lnTo>
                  <a:pt x="80372" y="207975"/>
                </a:lnTo>
                <a:lnTo>
                  <a:pt x="89332" y="177256"/>
                </a:lnTo>
                <a:lnTo>
                  <a:pt x="107585" y="120339"/>
                </a:lnTo>
                <a:lnTo>
                  <a:pt x="117098" y="99116"/>
                </a:lnTo>
                <a:lnTo>
                  <a:pt x="128520" y="77347"/>
                </a:lnTo>
                <a:lnTo>
                  <a:pt x="141215" y="55214"/>
                </a:lnTo>
                <a:lnTo>
                  <a:pt x="152218" y="39189"/>
                </a:lnTo>
                <a:lnTo>
                  <a:pt x="162094" y="27236"/>
                </a:lnTo>
                <a:lnTo>
                  <a:pt x="171217" y="17997"/>
                </a:lnTo>
                <a:lnTo>
                  <a:pt x="178570" y="11838"/>
                </a:lnTo>
                <a:lnTo>
                  <a:pt x="190126" y="4994"/>
                </a:lnTo>
                <a:lnTo>
                  <a:pt x="199495" y="1953"/>
                </a:lnTo>
                <a:lnTo>
                  <a:pt x="209163" y="601"/>
                </a:lnTo>
                <a:lnTo>
                  <a:pt x="215297" y="240"/>
                </a:lnTo>
                <a:lnTo>
                  <a:pt x="221926" y="0"/>
                </a:lnTo>
                <a:lnTo>
                  <a:pt x="227616" y="1110"/>
                </a:lnTo>
                <a:lnTo>
                  <a:pt x="237324" y="5730"/>
                </a:lnTo>
                <a:lnTo>
                  <a:pt x="245872" y="12016"/>
                </a:lnTo>
                <a:lnTo>
                  <a:pt x="255174" y="19044"/>
                </a:lnTo>
                <a:lnTo>
                  <a:pt x="261211" y="22696"/>
                </a:lnTo>
                <a:lnTo>
                  <a:pt x="267776" y="26400"/>
                </a:lnTo>
                <a:lnTo>
                  <a:pt x="278456" y="37290"/>
                </a:lnTo>
                <a:lnTo>
                  <a:pt x="287436" y="50596"/>
                </a:lnTo>
                <a:lnTo>
                  <a:pt x="295661" y="64977"/>
                </a:lnTo>
                <a:lnTo>
                  <a:pt x="300902" y="76178"/>
                </a:lnTo>
                <a:lnTo>
                  <a:pt x="313499" y="105557"/>
                </a:lnTo>
                <a:lnTo>
                  <a:pt x="320414" y="124821"/>
                </a:lnTo>
                <a:lnTo>
                  <a:pt x="327564" y="146553"/>
                </a:lnTo>
                <a:lnTo>
                  <a:pt x="334871" y="169932"/>
                </a:lnTo>
                <a:lnTo>
                  <a:pt x="339742" y="191868"/>
                </a:lnTo>
                <a:lnTo>
                  <a:pt x="342990" y="212842"/>
                </a:lnTo>
                <a:lnTo>
                  <a:pt x="345155" y="233175"/>
                </a:lnTo>
                <a:lnTo>
                  <a:pt x="347868" y="251809"/>
                </a:lnTo>
                <a:lnTo>
                  <a:pt x="350947" y="269313"/>
                </a:lnTo>
                <a:lnTo>
                  <a:pt x="354269" y="286062"/>
                </a:lnTo>
                <a:lnTo>
                  <a:pt x="356484" y="302308"/>
                </a:lnTo>
                <a:lnTo>
                  <a:pt x="357961" y="318218"/>
                </a:lnTo>
                <a:lnTo>
                  <a:pt x="358946" y="333905"/>
                </a:lnTo>
                <a:lnTo>
                  <a:pt x="363426" y="378429"/>
                </a:lnTo>
                <a:lnTo>
                  <a:pt x="366399" y="404526"/>
                </a:lnTo>
                <a:lnTo>
                  <a:pt x="368381" y="425734"/>
                </a:lnTo>
                <a:lnTo>
                  <a:pt x="369702" y="443682"/>
                </a:lnTo>
                <a:lnTo>
                  <a:pt x="370583" y="459458"/>
                </a:lnTo>
                <a:lnTo>
                  <a:pt x="372440" y="477595"/>
                </a:lnTo>
                <a:lnTo>
                  <a:pt x="374949" y="497306"/>
                </a:lnTo>
                <a:lnTo>
                  <a:pt x="377890" y="518067"/>
                </a:lnTo>
                <a:lnTo>
                  <a:pt x="379852" y="535718"/>
                </a:lnTo>
                <a:lnTo>
                  <a:pt x="381159" y="551295"/>
                </a:lnTo>
                <a:lnTo>
                  <a:pt x="382612" y="576223"/>
                </a:lnTo>
                <a:lnTo>
                  <a:pt x="383258" y="591536"/>
                </a:lnTo>
                <a:lnTo>
                  <a:pt x="386932" y="609348"/>
                </a:lnTo>
                <a:lnTo>
                  <a:pt x="395204" y="6395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2"/>
          <p:cNvSpPr/>
          <p:nvPr/>
        </p:nvSpPr>
        <p:spPr>
          <a:xfrm>
            <a:off x="2594610" y="4892039"/>
            <a:ext cx="411480" cy="68581"/>
          </a:xfrm>
          <a:custGeom>
            <a:avLst/>
            <a:gdLst/>
            <a:ahLst/>
            <a:cxnLst/>
            <a:rect l="0" t="0" r="0" b="0"/>
            <a:pathLst>
              <a:path w="411480" h="68581">
                <a:moveTo>
                  <a:pt x="0" y="68580"/>
                </a:moveTo>
                <a:lnTo>
                  <a:pt x="18203" y="68580"/>
                </a:lnTo>
                <a:lnTo>
                  <a:pt x="24835" y="67311"/>
                </a:lnTo>
                <a:lnTo>
                  <a:pt x="30527" y="65194"/>
                </a:lnTo>
                <a:lnTo>
                  <a:pt x="35591" y="62513"/>
                </a:lnTo>
                <a:lnTo>
                  <a:pt x="50397" y="58185"/>
                </a:lnTo>
                <a:lnTo>
                  <a:pt x="181943" y="25803"/>
                </a:lnTo>
                <a:lnTo>
                  <a:pt x="203845" y="21012"/>
                </a:lnTo>
                <a:lnTo>
                  <a:pt x="220987" y="17818"/>
                </a:lnTo>
                <a:lnTo>
                  <a:pt x="234954" y="15689"/>
                </a:lnTo>
                <a:lnTo>
                  <a:pt x="248076" y="12999"/>
                </a:lnTo>
                <a:lnTo>
                  <a:pt x="260634" y="9936"/>
                </a:lnTo>
                <a:lnTo>
                  <a:pt x="272816" y="6624"/>
                </a:lnTo>
                <a:lnTo>
                  <a:pt x="283477" y="4416"/>
                </a:lnTo>
                <a:lnTo>
                  <a:pt x="293124" y="2944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3"/>
          <p:cNvSpPr/>
          <p:nvPr/>
        </p:nvSpPr>
        <p:spPr>
          <a:xfrm>
            <a:off x="3166110" y="4652009"/>
            <a:ext cx="45207" cy="502921"/>
          </a:xfrm>
          <a:custGeom>
            <a:avLst/>
            <a:gdLst/>
            <a:ahLst/>
            <a:cxnLst/>
            <a:rect l="0" t="0" r="0" b="0"/>
            <a:pathLst>
              <a:path w="45207" h="502921">
                <a:moveTo>
                  <a:pt x="0" y="0"/>
                </a:moveTo>
                <a:lnTo>
                  <a:pt x="9841" y="0"/>
                </a:lnTo>
                <a:lnTo>
                  <a:pt x="10723" y="6774"/>
                </a:lnTo>
                <a:lnTo>
                  <a:pt x="10959" y="12136"/>
                </a:lnTo>
                <a:lnTo>
                  <a:pt x="12386" y="16981"/>
                </a:lnTo>
                <a:lnTo>
                  <a:pt x="14607" y="21481"/>
                </a:lnTo>
                <a:lnTo>
                  <a:pt x="17358" y="25751"/>
                </a:lnTo>
                <a:lnTo>
                  <a:pt x="19192" y="31137"/>
                </a:lnTo>
                <a:lnTo>
                  <a:pt x="20414" y="37268"/>
                </a:lnTo>
                <a:lnTo>
                  <a:pt x="21773" y="50854"/>
                </a:lnTo>
                <a:lnTo>
                  <a:pt x="22376" y="65359"/>
                </a:lnTo>
                <a:lnTo>
                  <a:pt x="23808" y="72783"/>
                </a:lnTo>
                <a:lnTo>
                  <a:pt x="26032" y="80272"/>
                </a:lnTo>
                <a:lnTo>
                  <a:pt x="28784" y="87805"/>
                </a:lnTo>
                <a:lnTo>
                  <a:pt x="30619" y="99176"/>
                </a:lnTo>
                <a:lnTo>
                  <a:pt x="31843" y="113108"/>
                </a:lnTo>
                <a:lnTo>
                  <a:pt x="32658" y="128746"/>
                </a:lnTo>
                <a:lnTo>
                  <a:pt x="34472" y="144250"/>
                </a:lnTo>
                <a:lnTo>
                  <a:pt x="36951" y="159667"/>
                </a:lnTo>
                <a:lnTo>
                  <a:pt x="39874" y="175025"/>
                </a:lnTo>
                <a:lnTo>
                  <a:pt x="41823" y="192884"/>
                </a:lnTo>
                <a:lnTo>
                  <a:pt x="43122" y="212409"/>
                </a:lnTo>
                <a:lnTo>
                  <a:pt x="43988" y="233046"/>
                </a:lnTo>
                <a:lnTo>
                  <a:pt x="45206" y="340972"/>
                </a:lnTo>
                <a:lnTo>
                  <a:pt x="42837" y="378445"/>
                </a:lnTo>
                <a:lnTo>
                  <a:pt x="38718" y="413587"/>
                </a:lnTo>
                <a:lnTo>
                  <a:pt x="25992" y="494447"/>
                </a:lnTo>
                <a:lnTo>
                  <a:pt x="23678" y="499811"/>
                </a:lnTo>
                <a:lnTo>
                  <a:pt x="20865" y="502118"/>
                </a:lnTo>
                <a:lnTo>
                  <a:pt x="11429" y="5029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4"/>
          <p:cNvSpPr/>
          <p:nvPr/>
        </p:nvSpPr>
        <p:spPr>
          <a:xfrm>
            <a:off x="3120389" y="4560825"/>
            <a:ext cx="467904" cy="616289"/>
          </a:xfrm>
          <a:custGeom>
            <a:avLst/>
            <a:gdLst/>
            <a:ahLst/>
            <a:cxnLst/>
            <a:rect l="0" t="0" r="0" b="0"/>
            <a:pathLst>
              <a:path w="467904" h="616289">
                <a:moveTo>
                  <a:pt x="0" y="148334"/>
                </a:moveTo>
                <a:lnTo>
                  <a:pt x="9126" y="131354"/>
                </a:lnTo>
                <a:lnTo>
                  <a:pt x="19497" y="117197"/>
                </a:lnTo>
                <a:lnTo>
                  <a:pt x="26869" y="104439"/>
                </a:lnTo>
                <a:lnTo>
                  <a:pt x="37765" y="93689"/>
                </a:lnTo>
                <a:lnTo>
                  <a:pt x="51075" y="83408"/>
                </a:lnTo>
                <a:lnTo>
                  <a:pt x="65457" y="70372"/>
                </a:lnTo>
                <a:lnTo>
                  <a:pt x="75388" y="63339"/>
                </a:lnTo>
                <a:lnTo>
                  <a:pt x="87089" y="56111"/>
                </a:lnTo>
                <a:lnTo>
                  <a:pt x="99969" y="48752"/>
                </a:lnTo>
                <a:lnTo>
                  <a:pt x="114906" y="41306"/>
                </a:lnTo>
                <a:lnTo>
                  <a:pt x="131215" y="33803"/>
                </a:lnTo>
                <a:lnTo>
                  <a:pt x="162458" y="19961"/>
                </a:lnTo>
                <a:lnTo>
                  <a:pt x="184811" y="9577"/>
                </a:lnTo>
                <a:lnTo>
                  <a:pt x="195597" y="6299"/>
                </a:lnTo>
                <a:lnTo>
                  <a:pt x="206598" y="4114"/>
                </a:lnTo>
                <a:lnTo>
                  <a:pt x="217742" y="2658"/>
                </a:lnTo>
                <a:lnTo>
                  <a:pt x="227712" y="1687"/>
                </a:lnTo>
                <a:lnTo>
                  <a:pt x="236898" y="1039"/>
                </a:lnTo>
                <a:lnTo>
                  <a:pt x="252608" y="320"/>
                </a:lnTo>
                <a:lnTo>
                  <a:pt x="263824" y="0"/>
                </a:lnTo>
                <a:lnTo>
                  <a:pt x="276429" y="3245"/>
                </a:lnTo>
                <a:lnTo>
                  <a:pt x="289228" y="8920"/>
                </a:lnTo>
                <a:lnTo>
                  <a:pt x="299149" y="15676"/>
                </a:lnTo>
                <a:lnTo>
                  <a:pt x="302303" y="19255"/>
                </a:lnTo>
                <a:lnTo>
                  <a:pt x="304406" y="22912"/>
                </a:lnTo>
                <a:lnTo>
                  <a:pt x="305807" y="26619"/>
                </a:lnTo>
                <a:lnTo>
                  <a:pt x="307780" y="43973"/>
                </a:lnTo>
                <a:lnTo>
                  <a:pt x="304855" y="57925"/>
                </a:lnTo>
                <a:lnTo>
                  <a:pt x="292629" y="93645"/>
                </a:lnTo>
                <a:lnTo>
                  <a:pt x="285256" y="106795"/>
                </a:lnTo>
                <a:lnTo>
                  <a:pt x="275261" y="121912"/>
                </a:lnTo>
                <a:lnTo>
                  <a:pt x="263518" y="138339"/>
                </a:lnTo>
                <a:lnTo>
                  <a:pt x="253148" y="151831"/>
                </a:lnTo>
                <a:lnTo>
                  <a:pt x="243696" y="163366"/>
                </a:lnTo>
                <a:lnTo>
                  <a:pt x="227689" y="181685"/>
                </a:lnTo>
                <a:lnTo>
                  <a:pt x="216342" y="194060"/>
                </a:lnTo>
                <a:lnTo>
                  <a:pt x="190679" y="220303"/>
                </a:lnTo>
                <a:lnTo>
                  <a:pt x="184269" y="225523"/>
                </a:lnTo>
                <a:lnTo>
                  <a:pt x="179996" y="227734"/>
                </a:lnTo>
                <a:lnTo>
                  <a:pt x="177148" y="227937"/>
                </a:lnTo>
                <a:lnTo>
                  <a:pt x="177789" y="228073"/>
                </a:lnTo>
                <a:lnTo>
                  <a:pt x="185274" y="228224"/>
                </a:lnTo>
                <a:lnTo>
                  <a:pt x="193366" y="226994"/>
                </a:lnTo>
                <a:lnTo>
                  <a:pt x="203841" y="224904"/>
                </a:lnTo>
                <a:lnTo>
                  <a:pt x="229027" y="219195"/>
                </a:lnTo>
                <a:lnTo>
                  <a:pt x="257153" y="212425"/>
                </a:lnTo>
                <a:lnTo>
                  <a:pt x="269226" y="210112"/>
                </a:lnTo>
                <a:lnTo>
                  <a:pt x="279814" y="208569"/>
                </a:lnTo>
                <a:lnTo>
                  <a:pt x="289413" y="207541"/>
                </a:lnTo>
                <a:lnTo>
                  <a:pt x="298352" y="206856"/>
                </a:lnTo>
                <a:lnTo>
                  <a:pt x="306851" y="206399"/>
                </a:lnTo>
                <a:lnTo>
                  <a:pt x="315058" y="206094"/>
                </a:lnTo>
                <a:lnTo>
                  <a:pt x="323069" y="207161"/>
                </a:lnTo>
                <a:lnTo>
                  <a:pt x="330949" y="209142"/>
                </a:lnTo>
                <a:lnTo>
                  <a:pt x="338743" y="211733"/>
                </a:lnTo>
                <a:lnTo>
                  <a:pt x="346479" y="213460"/>
                </a:lnTo>
                <a:lnTo>
                  <a:pt x="354176" y="214611"/>
                </a:lnTo>
                <a:lnTo>
                  <a:pt x="361848" y="215379"/>
                </a:lnTo>
                <a:lnTo>
                  <a:pt x="369502" y="217161"/>
                </a:lnTo>
                <a:lnTo>
                  <a:pt x="377145" y="219619"/>
                </a:lnTo>
                <a:lnTo>
                  <a:pt x="384780" y="222527"/>
                </a:lnTo>
                <a:lnTo>
                  <a:pt x="392410" y="227006"/>
                </a:lnTo>
                <a:lnTo>
                  <a:pt x="400037" y="232532"/>
                </a:lnTo>
                <a:lnTo>
                  <a:pt x="407662" y="238756"/>
                </a:lnTo>
                <a:lnTo>
                  <a:pt x="415285" y="244176"/>
                </a:lnTo>
                <a:lnTo>
                  <a:pt x="422907" y="249059"/>
                </a:lnTo>
                <a:lnTo>
                  <a:pt x="430528" y="253584"/>
                </a:lnTo>
                <a:lnTo>
                  <a:pt x="436879" y="260411"/>
                </a:lnTo>
                <a:lnTo>
                  <a:pt x="447322" y="278156"/>
                </a:lnTo>
                <a:lnTo>
                  <a:pt x="460342" y="303499"/>
                </a:lnTo>
                <a:lnTo>
                  <a:pt x="464947" y="322706"/>
                </a:lnTo>
                <a:lnTo>
                  <a:pt x="466175" y="333163"/>
                </a:lnTo>
                <a:lnTo>
                  <a:pt x="466993" y="343943"/>
                </a:lnTo>
                <a:lnTo>
                  <a:pt x="467539" y="354940"/>
                </a:lnTo>
                <a:lnTo>
                  <a:pt x="467903" y="366082"/>
                </a:lnTo>
                <a:lnTo>
                  <a:pt x="466875" y="381129"/>
                </a:lnTo>
                <a:lnTo>
                  <a:pt x="464920" y="398781"/>
                </a:lnTo>
                <a:lnTo>
                  <a:pt x="462347" y="418169"/>
                </a:lnTo>
                <a:lnTo>
                  <a:pt x="456822" y="437444"/>
                </a:lnTo>
                <a:lnTo>
                  <a:pt x="449328" y="456644"/>
                </a:lnTo>
                <a:lnTo>
                  <a:pt x="440522" y="475794"/>
                </a:lnTo>
                <a:lnTo>
                  <a:pt x="432111" y="492371"/>
                </a:lnTo>
                <a:lnTo>
                  <a:pt x="423965" y="507232"/>
                </a:lnTo>
                <a:lnTo>
                  <a:pt x="415993" y="520950"/>
                </a:lnTo>
                <a:lnTo>
                  <a:pt x="408139" y="532635"/>
                </a:lnTo>
                <a:lnTo>
                  <a:pt x="400363" y="542965"/>
                </a:lnTo>
                <a:lnTo>
                  <a:pt x="392639" y="552391"/>
                </a:lnTo>
                <a:lnTo>
                  <a:pt x="384949" y="559946"/>
                </a:lnTo>
                <a:lnTo>
                  <a:pt x="377283" y="566252"/>
                </a:lnTo>
                <a:lnTo>
                  <a:pt x="369632" y="571726"/>
                </a:lnTo>
                <a:lnTo>
                  <a:pt x="360722" y="576645"/>
                </a:lnTo>
                <a:lnTo>
                  <a:pt x="350971" y="581195"/>
                </a:lnTo>
                <a:lnTo>
                  <a:pt x="340661" y="585498"/>
                </a:lnTo>
                <a:lnTo>
                  <a:pt x="331247" y="589637"/>
                </a:lnTo>
                <a:lnTo>
                  <a:pt x="314015" y="597622"/>
                </a:lnTo>
                <a:lnTo>
                  <a:pt x="290033" y="609258"/>
                </a:lnTo>
                <a:lnTo>
                  <a:pt x="282256" y="611827"/>
                </a:lnTo>
                <a:lnTo>
                  <a:pt x="274530" y="613539"/>
                </a:lnTo>
                <a:lnTo>
                  <a:pt x="266841" y="614681"/>
                </a:lnTo>
                <a:lnTo>
                  <a:pt x="259174" y="615442"/>
                </a:lnTo>
                <a:lnTo>
                  <a:pt x="251523" y="615950"/>
                </a:lnTo>
                <a:lnTo>
                  <a:pt x="243882" y="616288"/>
                </a:lnTo>
                <a:lnTo>
                  <a:pt x="233708" y="615243"/>
                </a:lnTo>
                <a:lnTo>
                  <a:pt x="221846" y="613277"/>
                </a:lnTo>
                <a:lnTo>
                  <a:pt x="208857" y="610696"/>
                </a:lnTo>
                <a:lnTo>
                  <a:pt x="197658" y="607706"/>
                </a:lnTo>
                <a:lnTo>
                  <a:pt x="187652" y="604442"/>
                </a:lnTo>
                <a:lnTo>
                  <a:pt x="178442" y="600996"/>
                </a:lnTo>
                <a:lnTo>
                  <a:pt x="164821" y="597167"/>
                </a:lnTo>
                <a:lnTo>
                  <a:pt x="159411" y="596146"/>
                </a:lnTo>
                <a:lnTo>
                  <a:pt x="150013" y="591626"/>
                </a:lnTo>
                <a:lnTo>
                  <a:pt x="137161" y="5826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5"/>
          <p:cNvSpPr/>
          <p:nvPr/>
        </p:nvSpPr>
        <p:spPr>
          <a:xfrm>
            <a:off x="3811517" y="4483737"/>
            <a:ext cx="417584" cy="647638"/>
          </a:xfrm>
          <a:custGeom>
            <a:avLst/>
            <a:gdLst/>
            <a:ahLst/>
            <a:cxnLst/>
            <a:rect l="0" t="0" r="0" b="0"/>
            <a:pathLst>
              <a:path w="417584" h="647638">
                <a:moveTo>
                  <a:pt x="280423" y="19682"/>
                </a:moveTo>
                <a:lnTo>
                  <a:pt x="274355" y="7547"/>
                </a:lnTo>
                <a:lnTo>
                  <a:pt x="271297" y="3972"/>
                </a:lnTo>
                <a:lnTo>
                  <a:pt x="267989" y="1589"/>
                </a:lnTo>
                <a:lnTo>
                  <a:pt x="264514" y="0"/>
                </a:lnTo>
                <a:lnTo>
                  <a:pt x="260927" y="211"/>
                </a:lnTo>
                <a:lnTo>
                  <a:pt x="257265" y="1621"/>
                </a:lnTo>
                <a:lnTo>
                  <a:pt x="244730" y="10385"/>
                </a:lnTo>
                <a:lnTo>
                  <a:pt x="217992" y="31214"/>
                </a:lnTo>
                <a:lnTo>
                  <a:pt x="204513" y="40070"/>
                </a:lnTo>
                <a:lnTo>
                  <a:pt x="191716" y="47244"/>
                </a:lnTo>
                <a:lnTo>
                  <a:pt x="179375" y="53297"/>
                </a:lnTo>
                <a:lnTo>
                  <a:pt x="168607" y="59872"/>
                </a:lnTo>
                <a:lnTo>
                  <a:pt x="158889" y="66796"/>
                </a:lnTo>
                <a:lnTo>
                  <a:pt x="149870" y="73951"/>
                </a:lnTo>
                <a:lnTo>
                  <a:pt x="141318" y="81262"/>
                </a:lnTo>
                <a:lnTo>
                  <a:pt x="133076" y="88675"/>
                </a:lnTo>
                <a:lnTo>
                  <a:pt x="125041" y="96157"/>
                </a:lnTo>
                <a:lnTo>
                  <a:pt x="117145" y="104956"/>
                </a:lnTo>
                <a:lnTo>
                  <a:pt x="109341" y="114631"/>
                </a:lnTo>
                <a:lnTo>
                  <a:pt x="101598" y="124892"/>
                </a:lnTo>
                <a:lnTo>
                  <a:pt x="95167" y="135542"/>
                </a:lnTo>
                <a:lnTo>
                  <a:pt x="89608" y="146452"/>
                </a:lnTo>
                <a:lnTo>
                  <a:pt x="84633" y="157535"/>
                </a:lnTo>
                <a:lnTo>
                  <a:pt x="78776" y="168735"/>
                </a:lnTo>
                <a:lnTo>
                  <a:pt x="72332" y="180010"/>
                </a:lnTo>
                <a:lnTo>
                  <a:pt x="65495" y="191338"/>
                </a:lnTo>
                <a:lnTo>
                  <a:pt x="58398" y="206509"/>
                </a:lnTo>
                <a:lnTo>
                  <a:pt x="51126" y="224244"/>
                </a:lnTo>
                <a:lnTo>
                  <a:pt x="43738" y="243687"/>
                </a:lnTo>
                <a:lnTo>
                  <a:pt x="37543" y="261729"/>
                </a:lnTo>
                <a:lnTo>
                  <a:pt x="32143" y="278837"/>
                </a:lnTo>
                <a:lnTo>
                  <a:pt x="22756" y="310122"/>
                </a:lnTo>
                <a:lnTo>
                  <a:pt x="14351" y="336727"/>
                </a:lnTo>
                <a:lnTo>
                  <a:pt x="11601" y="354235"/>
                </a:lnTo>
                <a:lnTo>
                  <a:pt x="9769" y="374798"/>
                </a:lnTo>
                <a:lnTo>
                  <a:pt x="8546" y="397396"/>
                </a:lnTo>
                <a:lnTo>
                  <a:pt x="6462" y="416272"/>
                </a:lnTo>
                <a:lnTo>
                  <a:pt x="3802" y="432665"/>
                </a:lnTo>
                <a:lnTo>
                  <a:pt x="759" y="447404"/>
                </a:lnTo>
                <a:lnTo>
                  <a:pt x="0" y="461040"/>
                </a:lnTo>
                <a:lnTo>
                  <a:pt x="764" y="473941"/>
                </a:lnTo>
                <a:lnTo>
                  <a:pt x="2543" y="486352"/>
                </a:lnTo>
                <a:lnTo>
                  <a:pt x="3730" y="498436"/>
                </a:lnTo>
                <a:lnTo>
                  <a:pt x="4521" y="510301"/>
                </a:lnTo>
                <a:lnTo>
                  <a:pt x="5048" y="522021"/>
                </a:lnTo>
                <a:lnTo>
                  <a:pt x="7940" y="534915"/>
                </a:lnTo>
                <a:lnTo>
                  <a:pt x="12407" y="548591"/>
                </a:lnTo>
                <a:lnTo>
                  <a:pt x="17925" y="562788"/>
                </a:lnTo>
                <a:lnTo>
                  <a:pt x="22875" y="574793"/>
                </a:lnTo>
                <a:lnTo>
                  <a:pt x="31760" y="594905"/>
                </a:lnTo>
                <a:lnTo>
                  <a:pt x="43903" y="614440"/>
                </a:lnTo>
                <a:lnTo>
                  <a:pt x="55544" y="628271"/>
                </a:lnTo>
                <a:lnTo>
                  <a:pt x="66600" y="636453"/>
                </a:lnTo>
                <a:lnTo>
                  <a:pt x="78710" y="643053"/>
                </a:lnTo>
                <a:lnTo>
                  <a:pt x="88326" y="645986"/>
                </a:lnTo>
                <a:lnTo>
                  <a:pt x="100220" y="647289"/>
                </a:lnTo>
                <a:lnTo>
                  <a:pt x="106947" y="647637"/>
                </a:lnTo>
                <a:lnTo>
                  <a:pt x="113972" y="646599"/>
                </a:lnTo>
                <a:lnTo>
                  <a:pt x="121196" y="644637"/>
                </a:lnTo>
                <a:lnTo>
                  <a:pt x="157107" y="632363"/>
                </a:lnTo>
                <a:lnTo>
                  <a:pt x="166462" y="628796"/>
                </a:lnTo>
                <a:lnTo>
                  <a:pt x="175239" y="625148"/>
                </a:lnTo>
                <a:lnTo>
                  <a:pt x="183630" y="621446"/>
                </a:lnTo>
                <a:lnTo>
                  <a:pt x="195574" y="615168"/>
                </a:lnTo>
                <a:lnTo>
                  <a:pt x="250210" y="584490"/>
                </a:lnTo>
                <a:lnTo>
                  <a:pt x="260281" y="579101"/>
                </a:lnTo>
                <a:lnTo>
                  <a:pt x="270805" y="572968"/>
                </a:lnTo>
                <a:lnTo>
                  <a:pt x="281631" y="566340"/>
                </a:lnTo>
                <a:lnTo>
                  <a:pt x="417583" y="4997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6"/>
          <p:cNvSpPr/>
          <p:nvPr/>
        </p:nvSpPr>
        <p:spPr>
          <a:xfrm>
            <a:off x="4367848" y="4640579"/>
            <a:ext cx="701587" cy="274322"/>
          </a:xfrm>
          <a:custGeom>
            <a:avLst/>
            <a:gdLst/>
            <a:ahLst/>
            <a:cxnLst/>
            <a:rect l="0" t="0" r="0" b="0"/>
            <a:pathLst>
              <a:path w="701587" h="274322">
                <a:moveTo>
                  <a:pt x="9842" y="274321"/>
                </a:moveTo>
                <a:lnTo>
                  <a:pt x="0" y="274321"/>
                </a:lnTo>
                <a:lnTo>
                  <a:pt x="2505" y="267547"/>
                </a:lnTo>
                <a:lnTo>
                  <a:pt x="4950" y="262185"/>
                </a:lnTo>
                <a:lnTo>
                  <a:pt x="6581" y="257340"/>
                </a:lnTo>
                <a:lnTo>
                  <a:pt x="7668" y="252840"/>
                </a:lnTo>
                <a:lnTo>
                  <a:pt x="8392" y="248570"/>
                </a:lnTo>
                <a:lnTo>
                  <a:pt x="12584" y="240439"/>
                </a:lnTo>
                <a:lnTo>
                  <a:pt x="15480" y="236493"/>
                </a:lnTo>
                <a:lnTo>
                  <a:pt x="18681" y="231322"/>
                </a:lnTo>
                <a:lnTo>
                  <a:pt x="22084" y="225335"/>
                </a:lnTo>
                <a:lnTo>
                  <a:pt x="29253" y="211909"/>
                </a:lnTo>
                <a:lnTo>
                  <a:pt x="36672" y="197476"/>
                </a:lnTo>
                <a:lnTo>
                  <a:pt x="41699" y="188801"/>
                </a:lnTo>
                <a:lnTo>
                  <a:pt x="47590" y="179207"/>
                </a:lnTo>
                <a:lnTo>
                  <a:pt x="54057" y="169002"/>
                </a:lnTo>
                <a:lnTo>
                  <a:pt x="59639" y="159658"/>
                </a:lnTo>
                <a:lnTo>
                  <a:pt x="64630" y="150889"/>
                </a:lnTo>
                <a:lnTo>
                  <a:pt x="69227" y="142503"/>
                </a:lnTo>
                <a:lnTo>
                  <a:pt x="73562" y="135642"/>
                </a:lnTo>
                <a:lnTo>
                  <a:pt x="77722" y="129798"/>
                </a:lnTo>
                <a:lnTo>
                  <a:pt x="81765" y="124632"/>
                </a:lnTo>
                <a:lnTo>
                  <a:pt x="85730" y="118648"/>
                </a:lnTo>
                <a:lnTo>
                  <a:pt x="89644" y="112119"/>
                </a:lnTo>
                <a:lnTo>
                  <a:pt x="93523" y="105226"/>
                </a:lnTo>
                <a:lnTo>
                  <a:pt x="97379" y="99361"/>
                </a:lnTo>
                <a:lnTo>
                  <a:pt x="101220" y="94181"/>
                </a:lnTo>
                <a:lnTo>
                  <a:pt x="105051" y="89457"/>
                </a:lnTo>
                <a:lnTo>
                  <a:pt x="108874" y="85038"/>
                </a:lnTo>
                <a:lnTo>
                  <a:pt x="116510" y="76741"/>
                </a:lnTo>
                <a:lnTo>
                  <a:pt x="127948" y="64931"/>
                </a:lnTo>
                <a:lnTo>
                  <a:pt x="131759" y="62337"/>
                </a:lnTo>
                <a:lnTo>
                  <a:pt x="143191" y="57417"/>
                </a:lnTo>
                <a:lnTo>
                  <a:pt x="154622" y="49750"/>
                </a:lnTo>
                <a:lnTo>
                  <a:pt x="162242" y="47512"/>
                </a:lnTo>
                <a:lnTo>
                  <a:pt x="173672" y="46251"/>
                </a:lnTo>
                <a:lnTo>
                  <a:pt x="184678" y="49343"/>
                </a:lnTo>
                <a:lnTo>
                  <a:pt x="196767" y="54951"/>
                </a:lnTo>
                <a:lnTo>
                  <a:pt x="206373" y="61676"/>
                </a:lnTo>
                <a:lnTo>
                  <a:pt x="214876" y="68899"/>
                </a:lnTo>
                <a:lnTo>
                  <a:pt x="222888" y="76342"/>
                </a:lnTo>
                <a:lnTo>
                  <a:pt x="236143" y="89201"/>
                </a:lnTo>
                <a:lnTo>
                  <a:pt x="254149" y="107153"/>
                </a:lnTo>
                <a:lnTo>
                  <a:pt x="256533" y="110805"/>
                </a:lnTo>
                <a:lnTo>
                  <a:pt x="259182" y="118250"/>
                </a:lnTo>
                <a:lnTo>
                  <a:pt x="263746" y="125793"/>
                </a:lnTo>
                <a:lnTo>
                  <a:pt x="266741" y="129582"/>
                </a:lnTo>
                <a:lnTo>
                  <a:pt x="273818" y="134648"/>
                </a:lnTo>
                <a:lnTo>
                  <a:pt x="283616" y="140565"/>
                </a:lnTo>
                <a:lnTo>
                  <a:pt x="295228" y="147050"/>
                </a:lnTo>
                <a:lnTo>
                  <a:pt x="306779" y="155184"/>
                </a:lnTo>
                <a:lnTo>
                  <a:pt x="318290" y="164416"/>
                </a:lnTo>
                <a:lnTo>
                  <a:pt x="329774" y="174381"/>
                </a:lnTo>
                <a:lnTo>
                  <a:pt x="339970" y="183564"/>
                </a:lnTo>
                <a:lnTo>
                  <a:pt x="358072" y="200541"/>
                </a:lnTo>
                <a:lnTo>
                  <a:pt x="376475" y="218311"/>
                </a:lnTo>
                <a:lnTo>
                  <a:pt x="382534" y="223011"/>
                </a:lnTo>
                <a:lnTo>
                  <a:pt x="389113" y="227414"/>
                </a:lnTo>
                <a:lnTo>
                  <a:pt x="403197" y="235693"/>
                </a:lnTo>
                <a:lnTo>
                  <a:pt x="417923" y="243606"/>
                </a:lnTo>
                <a:lnTo>
                  <a:pt x="429547" y="247970"/>
                </a:lnTo>
                <a:lnTo>
                  <a:pt x="440218" y="249909"/>
                </a:lnTo>
                <a:lnTo>
                  <a:pt x="459235" y="251001"/>
                </a:lnTo>
                <a:lnTo>
                  <a:pt x="469075" y="251256"/>
                </a:lnTo>
                <a:lnTo>
                  <a:pt x="481069" y="247983"/>
                </a:lnTo>
                <a:lnTo>
                  <a:pt x="494866" y="243565"/>
                </a:lnTo>
                <a:lnTo>
                  <a:pt x="509465" y="241602"/>
                </a:lnTo>
                <a:lnTo>
                  <a:pt x="527806" y="233956"/>
                </a:lnTo>
                <a:lnTo>
                  <a:pt x="538032" y="228361"/>
                </a:lnTo>
                <a:lnTo>
                  <a:pt x="547388" y="222090"/>
                </a:lnTo>
                <a:lnTo>
                  <a:pt x="556166" y="215371"/>
                </a:lnTo>
                <a:lnTo>
                  <a:pt x="564558" y="208350"/>
                </a:lnTo>
                <a:lnTo>
                  <a:pt x="575232" y="198590"/>
                </a:lnTo>
                <a:lnTo>
                  <a:pt x="600640" y="174199"/>
                </a:lnTo>
                <a:lnTo>
                  <a:pt x="610717" y="163123"/>
                </a:lnTo>
                <a:lnTo>
                  <a:pt x="618705" y="153199"/>
                </a:lnTo>
                <a:lnTo>
                  <a:pt x="625301" y="144042"/>
                </a:lnTo>
                <a:lnTo>
                  <a:pt x="630968" y="136668"/>
                </a:lnTo>
                <a:lnTo>
                  <a:pt x="636015" y="130483"/>
                </a:lnTo>
                <a:lnTo>
                  <a:pt x="640651" y="125089"/>
                </a:lnTo>
                <a:lnTo>
                  <a:pt x="647551" y="115142"/>
                </a:lnTo>
                <a:lnTo>
                  <a:pt x="655961" y="102162"/>
                </a:lnTo>
                <a:lnTo>
                  <a:pt x="665378" y="87158"/>
                </a:lnTo>
                <a:lnTo>
                  <a:pt x="672926" y="72075"/>
                </a:lnTo>
                <a:lnTo>
                  <a:pt x="679228" y="56940"/>
                </a:lnTo>
                <a:lnTo>
                  <a:pt x="684699" y="41770"/>
                </a:lnTo>
                <a:lnTo>
                  <a:pt x="688347" y="30387"/>
                </a:lnTo>
                <a:lnTo>
                  <a:pt x="690778" y="21528"/>
                </a:lnTo>
                <a:lnTo>
                  <a:pt x="692399" y="14352"/>
                </a:lnTo>
                <a:lnTo>
                  <a:pt x="694750" y="9568"/>
                </a:lnTo>
                <a:lnTo>
                  <a:pt x="697587" y="6379"/>
                </a:lnTo>
                <a:lnTo>
                  <a:pt x="700748" y="4253"/>
                </a:lnTo>
                <a:lnTo>
                  <a:pt x="701586" y="2836"/>
                </a:lnTo>
                <a:lnTo>
                  <a:pt x="700875" y="1891"/>
                </a:lnTo>
                <a:lnTo>
                  <a:pt x="69564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7"/>
          <p:cNvSpPr/>
          <p:nvPr/>
        </p:nvSpPr>
        <p:spPr>
          <a:xfrm>
            <a:off x="5234940" y="4560799"/>
            <a:ext cx="537054" cy="628421"/>
          </a:xfrm>
          <a:custGeom>
            <a:avLst/>
            <a:gdLst/>
            <a:ahLst/>
            <a:cxnLst/>
            <a:rect l="0" t="0" r="0" b="0"/>
            <a:pathLst>
              <a:path w="537054" h="628421">
                <a:moveTo>
                  <a:pt x="0" y="571270"/>
                </a:moveTo>
                <a:lnTo>
                  <a:pt x="0" y="577856"/>
                </a:lnTo>
                <a:lnTo>
                  <a:pt x="0" y="575044"/>
                </a:lnTo>
                <a:lnTo>
                  <a:pt x="1269" y="572516"/>
                </a:lnTo>
                <a:lnTo>
                  <a:pt x="7855" y="562890"/>
                </a:lnTo>
                <a:lnTo>
                  <a:pt x="9841" y="555692"/>
                </a:lnTo>
                <a:lnTo>
                  <a:pt x="12386" y="539454"/>
                </a:lnTo>
                <a:lnTo>
                  <a:pt x="20462" y="520216"/>
                </a:lnTo>
                <a:lnTo>
                  <a:pt x="27297" y="505823"/>
                </a:lnTo>
                <a:lnTo>
                  <a:pt x="34568" y="487573"/>
                </a:lnTo>
                <a:lnTo>
                  <a:pt x="38286" y="477372"/>
                </a:lnTo>
                <a:lnTo>
                  <a:pt x="129536" y="205521"/>
                </a:lnTo>
                <a:lnTo>
                  <a:pt x="147036" y="146952"/>
                </a:lnTo>
                <a:lnTo>
                  <a:pt x="152634" y="129641"/>
                </a:lnTo>
                <a:lnTo>
                  <a:pt x="157636" y="115561"/>
                </a:lnTo>
                <a:lnTo>
                  <a:pt x="162241" y="103634"/>
                </a:lnTo>
                <a:lnTo>
                  <a:pt x="166580" y="93143"/>
                </a:lnTo>
                <a:lnTo>
                  <a:pt x="174789" y="74713"/>
                </a:lnTo>
                <a:lnTo>
                  <a:pt x="178755" y="64972"/>
                </a:lnTo>
                <a:lnTo>
                  <a:pt x="182670" y="54668"/>
                </a:lnTo>
                <a:lnTo>
                  <a:pt x="190407" y="35599"/>
                </a:lnTo>
                <a:lnTo>
                  <a:pt x="201902" y="17724"/>
                </a:lnTo>
                <a:lnTo>
                  <a:pt x="209537" y="8596"/>
                </a:lnTo>
                <a:lnTo>
                  <a:pt x="213351" y="5655"/>
                </a:lnTo>
                <a:lnTo>
                  <a:pt x="220976" y="2386"/>
                </a:lnTo>
                <a:lnTo>
                  <a:pt x="232408" y="545"/>
                </a:lnTo>
                <a:lnTo>
                  <a:pt x="243839" y="0"/>
                </a:lnTo>
                <a:lnTo>
                  <a:pt x="247649" y="1193"/>
                </a:lnTo>
                <a:lnTo>
                  <a:pt x="255270" y="5906"/>
                </a:lnTo>
                <a:lnTo>
                  <a:pt x="266700" y="15699"/>
                </a:lnTo>
                <a:lnTo>
                  <a:pt x="290265" y="38780"/>
                </a:lnTo>
                <a:lnTo>
                  <a:pt x="298920" y="49907"/>
                </a:lnTo>
                <a:lnTo>
                  <a:pt x="307230" y="62405"/>
                </a:lnTo>
                <a:lnTo>
                  <a:pt x="315309" y="75817"/>
                </a:lnTo>
                <a:lnTo>
                  <a:pt x="323237" y="87298"/>
                </a:lnTo>
                <a:lnTo>
                  <a:pt x="338817" y="106828"/>
                </a:lnTo>
                <a:lnTo>
                  <a:pt x="350822" y="123975"/>
                </a:lnTo>
                <a:lnTo>
                  <a:pt x="355801" y="132104"/>
                </a:lnTo>
                <a:lnTo>
                  <a:pt x="362931" y="146412"/>
                </a:lnTo>
                <a:lnTo>
                  <a:pt x="381012" y="186018"/>
                </a:lnTo>
                <a:lnTo>
                  <a:pt x="389898" y="202676"/>
                </a:lnTo>
                <a:lnTo>
                  <a:pt x="398362" y="216321"/>
                </a:lnTo>
                <a:lnTo>
                  <a:pt x="406545" y="227957"/>
                </a:lnTo>
                <a:lnTo>
                  <a:pt x="413270" y="239525"/>
                </a:lnTo>
                <a:lnTo>
                  <a:pt x="419023" y="251047"/>
                </a:lnTo>
                <a:lnTo>
                  <a:pt x="424128" y="262538"/>
                </a:lnTo>
                <a:lnTo>
                  <a:pt x="431342" y="275279"/>
                </a:lnTo>
                <a:lnTo>
                  <a:pt x="439961" y="288853"/>
                </a:lnTo>
                <a:lnTo>
                  <a:pt x="449518" y="302982"/>
                </a:lnTo>
                <a:lnTo>
                  <a:pt x="457158" y="314941"/>
                </a:lnTo>
                <a:lnTo>
                  <a:pt x="463522" y="325455"/>
                </a:lnTo>
                <a:lnTo>
                  <a:pt x="473980" y="343909"/>
                </a:lnTo>
                <a:lnTo>
                  <a:pt x="482861" y="360578"/>
                </a:lnTo>
                <a:lnTo>
                  <a:pt x="495001" y="378174"/>
                </a:lnTo>
                <a:lnTo>
                  <a:pt x="510481" y="403353"/>
                </a:lnTo>
                <a:lnTo>
                  <a:pt x="520682" y="417659"/>
                </a:lnTo>
                <a:lnTo>
                  <a:pt x="525539" y="429942"/>
                </a:lnTo>
                <a:lnTo>
                  <a:pt x="533187" y="441624"/>
                </a:lnTo>
                <a:lnTo>
                  <a:pt x="535422" y="449303"/>
                </a:lnTo>
                <a:lnTo>
                  <a:pt x="537053" y="466139"/>
                </a:lnTo>
                <a:lnTo>
                  <a:pt x="535835" y="466892"/>
                </a:lnTo>
                <a:lnTo>
                  <a:pt x="531095" y="467730"/>
                </a:lnTo>
                <a:lnTo>
                  <a:pt x="524755" y="471489"/>
                </a:lnTo>
                <a:lnTo>
                  <a:pt x="521287" y="474270"/>
                </a:lnTo>
                <a:lnTo>
                  <a:pt x="513895" y="476123"/>
                </a:lnTo>
                <a:lnTo>
                  <a:pt x="503886" y="477359"/>
                </a:lnTo>
                <a:lnTo>
                  <a:pt x="492134" y="478183"/>
                </a:lnTo>
                <a:lnTo>
                  <a:pt x="480489" y="480002"/>
                </a:lnTo>
                <a:lnTo>
                  <a:pt x="468916" y="482485"/>
                </a:lnTo>
                <a:lnTo>
                  <a:pt x="457391" y="485410"/>
                </a:lnTo>
                <a:lnTo>
                  <a:pt x="441198" y="488660"/>
                </a:lnTo>
                <a:lnTo>
                  <a:pt x="427228" y="491375"/>
                </a:lnTo>
                <a:lnTo>
                  <a:pt x="418168" y="493877"/>
                </a:lnTo>
                <a:lnTo>
                  <a:pt x="408319" y="496815"/>
                </a:lnTo>
                <a:lnTo>
                  <a:pt x="395402" y="501313"/>
                </a:lnTo>
                <a:lnTo>
                  <a:pt x="364118" y="513085"/>
                </a:lnTo>
                <a:lnTo>
                  <a:pt x="348155" y="519780"/>
                </a:lnTo>
                <a:lnTo>
                  <a:pt x="332433" y="526783"/>
                </a:lnTo>
                <a:lnTo>
                  <a:pt x="316872" y="533992"/>
                </a:lnTo>
                <a:lnTo>
                  <a:pt x="301418" y="540069"/>
                </a:lnTo>
                <a:lnTo>
                  <a:pt x="286035" y="545389"/>
                </a:lnTo>
                <a:lnTo>
                  <a:pt x="270700" y="550206"/>
                </a:lnTo>
                <a:lnTo>
                  <a:pt x="259207" y="554687"/>
                </a:lnTo>
                <a:lnTo>
                  <a:pt x="234423" y="567063"/>
                </a:lnTo>
                <a:lnTo>
                  <a:pt x="224862" y="571005"/>
                </a:lnTo>
                <a:lnTo>
                  <a:pt x="214678" y="574904"/>
                </a:lnTo>
                <a:lnTo>
                  <a:pt x="199976" y="579235"/>
                </a:lnTo>
                <a:lnTo>
                  <a:pt x="187938" y="582430"/>
                </a:lnTo>
                <a:lnTo>
                  <a:pt x="174121" y="588084"/>
                </a:lnTo>
                <a:lnTo>
                  <a:pt x="158130" y="592339"/>
                </a:lnTo>
                <a:lnTo>
                  <a:pt x="129123" y="600108"/>
                </a:lnTo>
                <a:lnTo>
                  <a:pt x="108942" y="605735"/>
                </a:lnTo>
                <a:lnTo>
                  <a:pt x="94218" y="609487"/>
                </a:lnTo>
                <a:lnTo>
                  <a:pt x="83132" y="611988"/>
                </a:lnTo>
                <a:lnTo>
                  <a:pt x="74471" y="613655"/>
                </a:lnTo>
                <a:lnTo>
                  <a:pt x="68697" y="616037"/>
                </a:lnTo>
                <a:lnTo>
                  <a:pt x="64848" y="618895"/>
                </a:lnTo>
                <a:lnTo>
                  <a:pt x="57150" y="6284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8"/>
          <p:cNvSpPr/>
          <p:nvPr/>
        </p:nvSpPr>
        <p:spPr>
          <a:xfrm>
            <a:off x="6023609" y="4491989"/>
            <a:ext cx="365762" cy="445554"/>
          </a:xfrm>
          <a:custGeom>
            <a:avLst/>
            <a:gdLst/>
            <a:ahLst/>
            <a:cxnLst/>
            <a:rect l="0" t="0" r="0" b="0"/>
            <a:pathLst>
              <a:path w="365762" h="445554">
                <a:moveTo>
                  <a:pt x="0" y="0"/>
                </a:moveTo>
                <a:lnTo>
                  <a:pt x="6069" y="12136"/>
                </a:lnTo>
                <a:lnTo>
                  <a:pt x="7856" y="20791"/>
                </a:lnTo>
                <a:lnTo>
                  <a:pt x="9047" y="31641"/>
                </a:lnTo>
                <a:lnTo>
                  <a:pt x="9842" y="43954"/>
                </a:lnTo>
                <a:lnTo>
                  <a:pt x="10371" y="55973"/>
                </a:lnTo>
                <a:lnTo>
                  <a:pt x="10960" y="79487"/>
                </a:lnTo>
                <a:lnTo>
                  <a:pt x="19193" y="240679"/>
                </a:lnTo>
                <a:lnTo>
                  <a:pt x="21230" y="310592"/>
                </a:lnTo>
                <a:lnTo>
                  <a:pt x="23044" y="336602"/>
                </a:lnTo>
                <a:lnTo>
                  <a:pt x="25522" y="357751"/>
                </a:lnTo>
                <a:lnTo>
                  <a:pt x="28445" y="375661"/>
                </a:lnTo>
                <a:lnTo>
                  <a:pt x="31664" y="388871"/>
                </a:lnTo>
                <a:lnTo>
                  <a:pt x="35080" y="398947"/>
                </a:lnTo>
                <a:lnTo>
                  <a:pt x="38626" y="406935"/>
                </a:lnTo>
                <a:lnTo>
                  <a:pt x="45954" y="419197"/>
                </a:lnTo>
                <a:lnTo>
                  <a:pt x="53445" y="428880"/>
                </a:lnTo>
                <a:lnTo>
                  <a:pt x="61007" y="437417"/>
                </a:lnTo>
                <a:lnTo>
                  <a:pt x="64801" y="440201"/>
                </a:lnTo>
                <a:lnTo>
                  <a:pt x="72404" y="443295"/>
                </a:lnTo>
                <a:lnTo>
                  <a:pt x="83403" y="444670"/>
                </a:lnTo>
                <a:lnTo>
                  <a:pt x="95488" y="445281"/>
                </a:lnTo>
                <a:lnTo>
                  <a:pt x="105093" y="445553"/>
                </a:lnTo>
                <a:lnTo>
                  <a:pt x="110702" y="444356"/>
                </a:lnTo>
                <a:lnTo>
                  <a:pt x="116982" y="442287"/>
                </a:lnTo>
                <a:lnTo>
                  <a:pt x="123708" y="439638"/>
                </a:lnTo>
                <a:lnTo>
                  <a:pt x="137082" y="436602"/>
                </a:lnTo>
                <a:lnTo>
                  <a:pt x="154889" y="433308"/>
                </a:lnTo>
                <a:lnTo>
                  <a:pt x="175649" y="429842"/>
                </a:lnTo>
                <a:lnTo>
                  <a:pt x="194569" y="424992"/>
                </a:lnTo>
                <a:lnTo>
                  <a:pt x="212263" y="419218"/>
                </a:lnTo>
                <a:lnTo>
                  <a:pt x="229139" y="412829"/>
                </a:lnTo>
                <a:lnTo>
                  <a:pt x="245470" y="407299"/>
                </a:lnTo>
                <a:lnTo>
                  <a:pt x="261437" y="402343"/>
                </a:lnTo>
                <a:lnTo>
                  <a:pt x="277161" y="397769"/>
                </a:lnTo>
                <a:lnTo>
                  <a:pt x="290184" y="394720"/>
                </a:lnTo>
                <a:lnTo>
                  <a:pt x="301406" y="392686"/>
                </a:lnTo>
                <a:lnTo>
                  <a:pt x="311428" y="391331"/>
                </a:lnTo>
                <a:lnTo>
                  <a:pt x="321918" y="390428"/>
                </a:lnTo>
                <a:lnTo>
                  <a:pt x="332723" y="389825"/>
                </a:lnTo>
                <a:lnTo>
                  <a:pt x="365761" y="388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9"/>
          <p:cNvSpPr/>
          <p:nvPr/>
        </p:nvSpPr>
        <p:spPr>
          <a:xfrm>
            <a:off x="6115050" y="4652009"/>
            <a:ext cx="194310" cy="114301"/>
          </a:xfrm>
          <a:custGeom>
            <a:avLst/>
            <a:gdLst/>
            <a:ahLst/>
            <a:cxnLst/>
            <a:rect l="0" t="0" r="0" b="0"/>
            <a:pathLst>
              <a:path w="194310" h="114301">
                <a:moveTo>
                  <a:pt x="0" y="114300"/>
                </a:moveTo>
                <a:lnTo>
                  <a:pt x="9841" y="104459"/>
                </a:lnTo>
                <a:lnTo>
                  <a:pt x="14180" y="101390"/>
                </a:lnTo>
                <a:lnTo>
                  <a:pt x="29162" y="91206"/>
                </a:lnTo>
                <a:lnTo>
                  <a:pt x="37221" y="86204"/>
                </a:lnTo>
                <a:lnTo>
                  <a:pt x="45134" y="81600"/>
                </a:lnTo>
                <a:lnTo>
                  <a:pt x="52949" y="77260"/>
                </a:lnTo>
                <a:lnTo>
                  <a:pt x="59429" y="73097"/>
                </a:lnTo>
                <a:lnTo>
                  <a:pt x="65020" y="69051"/>
                </a:lnTo>
                <a:lnTo>
                  <a:pt x="70016" y="65084"/>
                </a:lnTo>
                <a:lnTo>
                  <a:pt x="80967" y="58630"/>
                </a:lnTo>
                <a:lnTo>
                  <a:pt x="95888" y="50517"/>
                </a:lnTo>
                <a:lnTo>
                  <a:pt x="113455" y="41298"/>
                </a:lnTo>
                <a:lnTo>
                  <a:pt x="128977" y="32612"/>
                </a:lnTo>
                <a:lnTo>
                  <a:pt x="143135" y="24281"/>
                </a:lnTo>
                <a:lnTo>
                  <a:pt x="156383" y="16188"/>
                </a:lnTo>
                <a:lnTo>
                  <a:pt x="166485" y="10792"/>
                </a:lnTo>
                <a:lnTo>
                  <a:pt x="174490" y="7195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0"/>
          <p:cNvSpPr/>
          <p:nvPr/>
        </p:nvSpPr>
        <p:spPr>
          <a:xfrm>
            <a:off x="6012179" y="4354829"/>
            <a:ext cx="354331" cy="194311"/>
          </a:xfrm>
          <a:custGeom>
            <a:avLst/>
            <a:gdLst/>
            <a:ahLst/>
            <a:cxnLst/>
            <a:rect l="0" t="0" r="0" b="0"/>
            <a:pathLst>
              <a:path w="354331" h="194311">
                <a:moveTo>
                  <a:pt x="0" y="194310"/>
                </a:moveTo>
                <a:lnTo>
                  <a:pt x="25751" y="168560"/>
                </a:lnTo>
                <a:lnTo>
                  <a:pt x="31137" y="164444"/>
                </a:lnTo>
                <a:lnTo>
                  <a:pt x="37269" y="160429"/>
                </a:lnTo>
                <a:lnTo>
                  <a:pt x="43895" y="156483"/>
                </a:lnTo>
                <a:lnTo>
                  <a:pt x="53394" y="151312"/>
                </a:lnTo>
                <a:lnTo>
                  <a:pt x="77495" y="138794"/>
                </a:lnTo>
                <a:lnTo>
                  <a:pt x="89763" y="131899"/>
                </a:lnTo>
                <a:lnTo>
                  <a:pt x="101752" y="124763"/>
                </a:lnTo>
                <a:lnTo>
                  <a:pt x="113556" y="117465"/>
                </a:lnTo>
                <a:lnTo>
                  <a:pt x="166573" y="82924"/>
                </a:lnTo>
                <a:lnTo>
                  <a:pt x="183438" y="73063"/>
                </a:lnTo>
                <a:lnTo>
                  <a:pt x="198493" y="65219"/>
                </a:lnTo>
                <a:lnTo>
                  <a:pt x="212339" y="58719"/>
                </a:lnTo>
                <a:lnTo>
                  <a:pt x="225379" y="53116"/>
                </a:lnTo>
                <a:lnTo>
                  <a:pt x="237883" y="48111"/>
                </a:lnTo>
                <a:lnTo>
                  <a:pt x="250029" y="43504"/>
                </a:lnTo>
                <a:lnTo>
                  <a:pt x="261936" y="37893"/>
                </a:lnTo>
                <a:lnTo>
                  <a:pt x="273684" y="31612"/>
                </a:lnTo>
                <a:lnTo>
                  <a:pt x="285326" y="24885"/>
                </a:lnTo>
                <a:lnTo>
                  <a:pt x="298167" y="19130"/>
                </a:lnTo>
                <a:lnTo>
                  <a:pt x="311809" y="14024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1"/>
          <p:cNvSpPr/>
          <p:nvPr/>
        </p:nvSpPr>
        <p:spPr>
          <a:xfrm>
            <a:off x="6595193" y="4332192"/>
            <a:ext cx="422827" cy="559178"/>
          </a:xfrm>
          <a:custGeom>
            <a:avLst/>
            <a:gdLst/>
            <a:ahLst/>
            <a:cxnLst/>
            <a:rect l="0" t="0" r="0" b="0"/>
            <a:pathLst>
              <a:path w="422827" h="559178">
                <a:moveTo>
                  <a:pt x="354247" y="34067"/>
                </a:moveTo>
                <a:lnTo>
                  <a:pt x="328496" y="8317"/>
                </a:lnTo>
                <a:lnTo>
                  <a:pt x="324379" y="5471"/>
                </a:lnTo>
                <a:lnTo>
                  <a:pt x="316419" y="2308"/>
                </a:lnTo>
                <a:lnTo>
                  <a:pt x="305260" y="902"/>
                </a:lnTo>
                <a:lnTo>
                  <a:pt x="298730" y="527"/>
                </a:lnTo>
                <a:lnTo>
                  <a:pt x="284699" y="111"/>
                </a:lnTo>
                <a:lnTo>
                  <a:pt x="277402" y="0"/>
                </a:lnTo>
                <a:lnTo>
                  <a:pt x="271266" y="1196"/>
                </a:lnTo>
                <a:lnTo>
                  <a:pt x="261063" y="5911"/>
                </a:lnTo>
                <a:lnTo>
                  <a:pt x="248179" y="15706"/>
                </a:lnTo>
                <a:lnTo>
                  <a:pt x="242895" y="18016"/>
                </a:lnTo>
                <a:lnTo>
                  <a:pt x="230250" y="20584"/>
                </a:lnTo>
                <a:lnTo>
                  <a:pt x="223323" y="22538"/>
                </a:lnTo>
                <a:lnTo>
                  <a:pt x="216164" y="25111"/>
                </a:lnTo>
                <a:lnTo>
                  <a:pt x="208852" y="28097"/>
                </a:lnTo>
                <a:lnTo>
                  <a:pt x="198896" y="33897"/>
                </a:lnTo>
                <a:lnTo>
                  <a:pt x="187179" y="41574"/>
                </a:lnTo>
                <a:lnTo>
                  <a:pt x="174289" y="50502"/>
                </a:lnTo>
                <a:lnTo>
                  <a:pt x="163154" y="57724"/>
                </a:lnTo>
                <a:lnTo>
                  <a:pt x="153191" y="63808"/>
                </a:lnTo>
                <a:lnTo>
                  <a:pt x="144010" y="69135"/>
                </a:lnTo>
                <a:lnTo>
                  <a:pt x="136619" y="75226"/>
                </a:lnTo>
                <a:lnTo>
                  <a:pt x="125020" y="88767"/>
                </a:lnTo>
                <a:lnTo>
                  <a:pt x="112245" y="103251"/>
                </a:lnTo>
                <a:lnTo>
                  <a:pt x="105282" y="110670"/>
                </a:lnTo>
                <a:lnTo>
                  <a:pt x="98099" y="119426"/>
                </a:lnTo>
                <a:lnTo>
                  <a:pt x="90773" y="129073"/>
                </a:lnTo>
                <a:lnTo>
                  <a:pt x="83347" y="139314"/>
                </a:lnTo>
                <a:lnTo>
                  <a:pt x="77127" y="148682"/>
                </a:lnTo>
                <a:lnTo>
                  <a:pt x="66829" y="165864"/>
                </a:lnTo>
                <a:lnTo>
                  <a:pt x="62305" y="175272"/>
                </a:lnTo>
                <a:lnTo>
                  <a:pt x="58019" y="185354"/>
                </a:lnTo>
                <a:lnTo>
                  <a:pt x="53891" y="195885"/>
                </a:lnTo>
                <a:lnTo>
                  <a:pt x="22431" y="271583"/>
                </a:lnTo>
                <a:lnTo>
                  <a:pt x="10769" y="302190"/>
                </a:lnTo>
                <a:lnTo>
                  <a:pt x="7152" y="315686"/>
                </a:lnTo>
                <a:lnTo>
                  <a:pt x="4741" y="328493"/>
                </a:lnTo>
                <a:lnTo>
                  <a:pt x="3132" y="340841"/>
                </a:lnTo>
                <a:lnTo>
                  <a:pt x="2060" y="352884"/>
                </a:lnTo>
                <a:lnTo>
                  <a:pt x="1346" y="364722"/>
                </a:lnTo>
                <a:lnTo>
                  <a:pt x="552" y="388034"/>
                </a:lnTo>
                <a:lnTo>
                  <a:pt x="0" y="439432"/>
                </a:lnTo>
                <a:lnTo>
                  <a:pt x="3340" y="455953"/>
                </a:lnTo>
                <a:lnTo>
                  <a:pt x="7788" y="471762"/>
                </a:lnTo>
                <a:lnTo>
                  <a:pt x="9765" y="487255"/>
                </a:lnTo>
                <a:lnTo>
                  <a:pt x="12833" y="493673"/>
                </a:lnTo>
                <a:lnTo>
                  <a:pt x="17418" y="499221"/>
                </a:lnTo>
                <a:lnTo>
                  <a:pt x="28015" y="508772"/>
                </a:lnTo>
                <a:lnTo>
                  <a:pt x="41121" y="521290"/>
                </a:lnTo>
                <a:lnTo>
                  <a:pt x="54317" y="533042"/>
                </a:lnTo>
                <a:lnTo>
                  <a:pt x="66852" y="540737"/>
                </a:lnTo>
                <a:lnTo>
                  <a:pt x="73750" y="544567"/>
                </a:lnTo>
                <a:lnTo>
                  <a:pt x="88188" y="552210"/>
                </a:lnTo>
                <a:lnTo>
                  <a:pt x="95594" y="554756"/>
                </a:lnTo>
                <a:lnTo>
                  <a:pt x="103072" y="556453"/>
                </a:lnTo>
                <a:lnTo>
                  <a:pt x="110596" y="557584"/>
                </a:lnTo>
                <a:lnTo>
                  <a:pt x="118153" y="558339"/>
                </a:lnTo>
                <a:lnTo>
                  <a:pt x="125731" y="558842"/>
                </a:lnTo>
                <a:lnTo>
                  <a:pt x="133322" y="559177"/>
                </a:lnTo>
                <a:lnTo>
                  <a:pt x="140924" y="558130"/>
                </a:lnTo>
                <a:lnTo>
                  <a:pt x="148531" y="556163"/>
                </a:lnTo>
                <a:lnTo>
                  <a:pt x="156142" y="553581"/>
                </a:lnTo>
                <a:lnTo>
                  <a:pt x="163758" y="550590"/>
                </a:lnTo>
                <a:lnTo>
                  <a:pt x="171374" y="547326"/>
                </a:lnTo>
                <a:lnTo>
                  <a:pt x="186610" y="540312"/>
                </a:lnTo>
                <a:lnTo>
                  <a:pt x="201848" y="532962"/>
                </a:lnTo>
                <a:lnTo>
                  <a:pt x="212008" y="529224"/>
                </a:lnTo>
                <a:lnTo>
                  <a:pt x="223861" y="525462"/>
                </a:lnTo>
                <a:lnTo>
                  <a:pt x="236843" y="521683"/>
                </a:lnTo>
                <a:lnTo>
                  <a:pt x="248038" y="517895"/>
                </a:lnTo>
                <a:lnTo>
                  <a:pt x="258040" y="514099"/>
                </a:lnTo>
                <a:lnTo>
                  <a:pt x="267249" y="510299"/>
                </a:lnTo>
                <a:lnTo>
                  <a:pt x="275928" y="505225"/>
                </a:lnTo>
                <a:lnTo>
                  <a:pt x="284255" y="499303"/>
                </a:lnTo>
                <a:lnTo>
                  <a:pt x="292345" y="492814"/>
                </a:lnTo>
                <a:lnTo>
                  <a:pt x="304722" y="482218"/>
                </a:lnTo>
                <a:lnTo>
                  <a:pt x="315725" y="470735"/>
                </a:lnTo>
                <a:lnTo>
                  <a:pt x="322216" y="462339"/>
                </a:lnTo>
                <a:lnTo>
                  <a:pt x="329083" y="452932"/>
                </a:lnTo>
                <a:lnTo>
                  <a:pt x="340099" y="435706"/>
                </a:lnTo>
                <a:lnTo>
                  <a:pt x="347959" y="420854"/>
                </a:lnTo>
                <a:lnTo>
                  <a:pt x="351451" y="410019"/>
                </a:lnTo>
                <a:lnTo>
                  <a:pt x="353418" y="396779"/>
                </a:lnTo>
                <a:lnTo>
                  <a:pt x="353878" y="385349"/>
                </a:lnTo>
                <a:lnTo>
                  <a:pt x="354002" y="378746"/>
                </a:lnTo>
                <a:lnTo>
                  <a:pt x="352813" y="374343"/>
                </a:lnTo>
                <a:lnTo>
                  <a:pt x="350751" y="371408"/>
                </a:lnTo>
                <a:lnTo>
                  <a:pt x="338316" y="360629"/>
                </a:lnTo>
                <a:lnTo>
                  <a:pt x="334736" y="358455"/>
                </a:lnTo>
                <a:lnTo>
                  <a:pt x="327372" y="356040"/>
                </a:lnTo>
                <a:lnTo>
                  <a:pt x="321090" y="355396"/>
                </a:lnTo>
                <a:lnTo>
                  <a:pt x="313093" y="354966"/>
                </a:lnTo>
                <a:lnTo>
                  <a:pt x="294046" y="354489"/>
                </a:lnTo>
                <a:lnTo>
                  <a:pt x="251681" y="354157"/>
                </a:lnTo>
                <a:lnTo>
                  <a:pt x="242689" y="355411"/>
                </a:lnTo>
                <a:lnTo>
                  <a:pt x="231615" y="357516"/>
                </a:lnTo>
                <a:lnTo>
                  <a:pt x="201613" y="363953"/>
                </a:lnTo>
                <a:lnTo>
                  <a:pt x="200420" y="363211"/>
                </a:lnTo>
                <a:lnTo>
                  <a:pt x="200896" y="361447"/>
                </a:lnTo>
                <a:lnTo>
                  <a:pt x="202483" y="359000"/>
                </a:lnTo>
                <a:lnTo>
                  <a:pt x="204811" y="357369"/>
                </a:lnTo>
                <a:lnTo>
                  <a:pt x="215425" y="353804"/>
                </a:lnTo>
                <a:lnTo>
                  <a:pt x="227355" y="348469"/>
                </a:lnTo>
                <a:lnTo>
                  <a:pt x="237737" y="345251"/>
                </a:lnTo>
                <a:lnTo>
                  <a:pt x="247855" y="342552"/>
                </a:lnTo>
                <a:lnTo>
                  <a:pt x="260818" y="337118"/>
                </a:lnTo>
                <a:lnTo>
                  <a:pt x="275046" y="330470"/>
                </a:lnTo>
                <a:lnTo>
                  <a:pt x="282397" y="326919"/>
                </a:lnTo>
                <a:lnTo>
                  <a:pt x="291106" y="324552"/>
                </a:lnTo>
                <a:lnTo>
                  <a:pt x="300724" y="322974"/>
                </a:lnTo>
                <a:lnTo>
                  <a:pt x="310945" y="321922"/>
                </a:lnTo>
                <a:lnTo>
                  <a:pt x="320298" y="319950"/>
                </a:lnTo>
                <a:lnTo>
                  <a:pt x="329075" y="317366"/>
                </a:lnTo>
                <a:lnTo>
                  <a:pt x="337465" y="314373"/>
                </a:lnTo>
                <a:lnTo>
                  <a:pt x="345598" y="311108"/>
                </a:lnTo>
                <a:lnTo>
                  <a:pt x="353561" y="307661"/>
                </a:lnTo>
                <a:lnTo>
                  <a:pt x="361410" y="304093"/>
                </a:lnTo>
                <a:lnTo>
                  <a:pt x="369182" y="301715"/>
                </a:lnTo>
                <a:lnTo>
                  <a:pt x="376903" y="300129"/>
                </a:lnTo>
                <a:lnTo>
                  <a:pt x="384591" y="299072"/>
                </a:lnTo>
                <a:lnTo>
                  <a:pt x="390986" y="299637"/>
                </a:lnTo>
                <a:lnTo>
                  <a:pt x="396520" y="301284"/>
                </a:lnTo>
                <a:lnTo>
                  <a:pt x="422826" y="3083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2"/>
          <p:cNvSpPr/>
          <p:nvPr/>
        </p:nvSpPr>
        <p:spPr>
          <a:xfrm>
            <a:off x="6458437" y="4217670"/>
            <a:ext cx="273833" cy="678003"/>
          </a:xfrm>
          <a:custGeom>
            <a:avLst/>
            <a:gdLst/>
            <a:ahLst/>
            <a:cxnLst/>
            <a:rect l="0" t="0" r="0" b="0"/>
            <a:pathLst>
              <a:path w="273833" h="678003">
                <a:moveTo>
                  <a:pt x="22372" y="262889"/>
                </a:moveTo>
                <a:lnTo>
                  <a:pt x="16305" y="281092"/>
                </a:lnTo>
                <a:lnTo>
                  <a:pt x="13326" y="300190"/>
                </a:lnTo>
                <a:lnTo>
                  <a:pt x="12531" y="310616"/>
                </a:lnTo>
                <a:lnTo>
                  <a:pt x="11649" y="362841"/>
                </a:lnTo>
                <a:lnTo>
                  <a:pt x="11413" y="398104"/>
                </a:lnTo>
                <a:lnTo>
                  <a:pt x="12526" y="433043"/>
                </a:lnTo>
                <a:lnTo>
                  <a:pt x="14539" y="467765"/>
                </a:lnTo>
                <a:lnTo>
                  <a:pt x="17150" y="502343"/>
                </a:lnTo>
                <a:lnTo>
                  <a:pt x="20161" y="530475"/>
                </a:lnTo>
                <a:lnTo>
                  <a:pt x="23438" y="554310"/>
                </a:lnTo>
                <a:lnTo>
                  <a:pt x="26892" y="575280"/>
                </a:lnTo>
                <a:lnTo>
                  <a:pt x="30466" y="594340"/>
                </a:lnTo>
                <a:lnTo>
                  <a:pt x="37823" y="629064"/>
                </a:lnTo>
                <a:lnTo>
                  <a:pt x="41563" y="641626"/>
                </a:lnTo>
                <a:lnTo>
                  <a:pt x="51624" y="665373"/>
                </a:lnTo>
                <a:lnTo>
                  <a:pt x="55170" y="677912"/>
                </a:lnTo>
                <a:lnTo>
                  <a:pt x="55667" y="678002"/>
                </a:lnTo>
                <a:lnTo>
                  <a:pt x="55999" y="676791"/>
                </a:lnTo>
                <a:lnTo>
                  <a:pt x="56367" y="661899"/>
                </a:lnTo>
                <a:lnTo>
                  <a:pt x="56466" y="650816"/>
                </a:lnTo>
                <a:lnTo>
                  <a:pt x="55262" y="635807"/>
                </a:lnTo>
                <a:lnTo>
                  <a:pt x="53189" y="618181"/>
                </a:lnTo>
                <a:lnTo>
                  <a:pt x="50537" y="598811"/>
                </a:lnTo>
                <a:lnTo>
                  <a:pt x="48768" y="579547"/>
                </a:lnTo>
                <a:lnTo>
                  <a:pt x="47589" y="560355"/>
                </a:lnTo>
                <a:lnTo>
                  <a:pt x="46804" y="541209"/>
                </a:lnTo>
                <a:lnTo>
                  <a:pt x="42544" y="486071"/>
                </a:lnTo>
                <a:lnTo>
                  <a:pt x="39631" y="453587"/>
                </a:lnTo>
                <a:lnTo>
                  <a:pt x="36418" y="426851"/>
                </a:lnTo>
                <a:lnTo>
                  <a:pt x="33006" y="403947"/>
                </a:lnTo>
                <a:lnTo>
                  <a:pt x="22137" y="344054"/>
                </a:lnTo>
                <a:lnTo>
                  <a:pt x="18406" y="324619"/>
                </a:lnTo>
                <a:lnTo>
                  <a:pt x="15918" y="310393"/>
                </a:lnTo>
                <a:lnTo>
                  <a:pt x="13154" y="291198"/>
                </a:lnTo>
                <a:lnTo>
                  <a:pt x="11925" y="275048"/>
                </a:lnTo>
                <a:lnTo>
                  <a:pt x="10110" y="258133"/>
                </a:lnTo>
                <a:lnTo>
                  <a:pt x="3217" y="229730"/>
                </a:lnTo>
                <a:lnTo>
                  <a:pt x="610" y="210872"/>
                </a:lnTo>
                <a:lnTo>
                  <a:pt x="0" y="197014"/>
                </a:lnTo>
                <a:lnTo>
                  <a:pt x="1108" y="192303"/>
                </a:lnTo>
                <a:lnTo>
                  <a:pt x="3116" y="189162"/>
                </a:lnTo>
                <a:lnTo>
                  <a:pt x="8734" y="184402"/>
                </a:lnTo>
                <a:lnTo>
                  <a:pt x="15465" y="178052"/>
                </a:lnTo>
                <a:lnTo>
                  <a:pt x="32462" y="161270"/>
                </a:lnTo>
                <a:lnTo>
                  <a:pt x="39259" y="155773"/>
                </a:lnTo>
                <a:lnTo>
                  <a:pt x="46330" y="150839"/>
                </a:lnTo>
                <a:lnTo>
                  <a:pt x="53584" y="146279"/>
                </a:lnTo>
                <a:lnTo>
                  <a:pt x="59690" y="141969"/>
                </a:lnTo>
                <a:lnTo>
                  <a:pt x="65031" y="137826"/>
                </a:lnTo>
                <a:lnTo>
                  <a:pt x="69862" y="133794"/>
                </a:lnTo>
                <a:lnTo>
                  <a:pt x="78162" y="128566"/>
                </a:lnTo>
                <a:lnTo>
                  <a:pt x="88775" y="122540"/>
                </a:lnTo>
                <a:lnTo>
                  <a:pt x="121210" y="105311"/>
                </a:lnTo>
                <a:lnTo>
                  <a:pt x="154926" y="88112"/>
                </a:lnTo>
                <a:lnTo>
                  <a:pt x="162812" y="82871"/>
                </a:lnTo>
                <a:lnTo>
                  <a:pt x="170609" y="76837"/>
                </a:lnTo>
                <a:lnTo>
                  <a:pt x="178347" y="70275"/>
                </a:lnTo>
                <a:lnTo>
                  <a:pt x="187315" y="63360"/>
                </a:lnTo>
                <a:lnTo>
                  <a:pt x="197104" y="56210"/>
                </a:lnTo>
                <a:lnTo>
                  <a:pt x="207440" y="48903"/>
                </a:lnTo>
                <a:lnTo>
                  <a:pt x="215601" y="42762"/>
                </a:lnTo>
                <a:lnTo>
                  <a:pt x="222311" y="37398"/>
                </a:lnTo>
                <a:lnTo>
                  <a:pt x="228055" y="32551"/>
                </a:lnTo>
                <a:lnTo>
                  <a:pt x="234424" y="28051"/>
                </a:lnTo>
                <a:lnTo>
                  <a:pt x="241210" y="23781"/>
                </a:lnTo>
                <a:lnTo>
                  <a:pt x="248275" y="19663"/>
                </a:lnTo>
                <a:lnTo>
                  <a:pt x="254254" y="15649"/>
                </a:lnTo>
                <a:lnTo>
                  <a:pt x="259510" y="11702"/>
                </a:lnTo>
                <a:lnTo>
                  <a:pt x="2738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3"/>
          <p:cNvSpPr/>
          <p:nvPr/>
        </p:nvSpPr>
        <p:spPr>
          <a:xfrm>
            <a:off x="6503669" y="4514850"/>
            <a:ext cx="137162" cy="80010"/>
          </a:xfrm>
          <a:custGeom>
            <a:avLst/>
            <a:gdLst/>
            <a:ahLst/>
            <a:cxnLst/>
            <a:rect l="0" t="0" r="0" b="0"/>
            <a:pathLst>
              <a:path w="137162" h="80010">
                <a:moveTo>
                  <a:pt x="0" y="80009"/>
                </a:moveTo>
                <a:lnTo>
                  <a:pt x="0" y="73942"/>
                </a:lnTo>
                <a:lnTo>
                  <a:pt x="1271" y="70884"/>
                </a:lnTo>
                <a:lnTo>
                  <a:pt x="3388" y="67576"/>
                </a:lnTo>
                <a:lnTo>
                  <a:pt x="6069" y="64101"/>
                </a:lnTo>
                <a:lnTo>
                  <a:pt x="10396" y="60513"/>
                </a:lnTo>
                <a:lnTo>
                  <a:pt x="15821" y="56852"/>
                </a:lnTo>
                <a:lnTo>
                  <a:pt x="21977" y="53141"/>
                </a:lnTo>
                <a:lnTo>
                  <a:pt x="27352" y="49397"/>
                </a:lnTo>
                <a:lnTo>
                  <a:pt x="32204" y="45632"/>
                </a:lnTo>
                <a:lnTo>
                  <a:pt x="36710" y="41851"/>
                </a:lnTo>
                <a:lnTo>
                  <a:pt x="40984" y="38060"/>
                </a:lnTo>
                <a:lnTo>
                  <a:pt x="49119" y="30462"/>
                </a:lnTo>
                <a:lnTo>
                  <a:pt x="54336" y="26658"/>
                </a:lnTo>
                <a:lnTo>
                  <a:pt x="60354" y="22852"/>
                </a:lnTo>
                <a:lnTo>
                  <a:pt x="66906" y="19044"/>
                </a:lnTo>
                <a:lnTo>
                  <a:pt x="72545" y="16506"/>
                </a:lnTo>
                <a:lnTo>
                  <a:pt x="77573" y="14814"/>
                </a:lnTo>
                <a:lnTo>
                  <a:pt x="82195" y="13685"/>
                </a:lnTo>
                <a:lnTo>
                  <a:pt x="89087" y="11664"/>
                </a:lnTo>
                <a:lnTo>
                  <a:pt x="97492" y="9045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ratios for corresponding 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Examine the corresponding sides and determine the scale factor using a ratio.</a:t>
            </a:r>
          </a:p>
          <a:p>
            <a:r>
              <a:rPr lang="en-US" dirty="0" smtClean="0"/>
              <a:t>Polygon ABCDE ~ polygon STUVW</a:t>
            </a:r>
            <a:endParaRPr lang="en-US" dirty="0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276600"/>
            <a:ext cx="4574186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3429000"/>
            <a:ext cx="3505200" cy="2389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43"/>
          <p:cNvSpPr/>
          <p:nvPr/>
        </p:nvSpPr>
        <p:spPr>
          <a:xfrm>
            <a:off x="4846361" y="3154679"/>
            <a:ext cx="34249" cy="434342"/>
          </a:xfrm>
          <a:custGeom>
            <a:avLst/>
            <a:gdLst/>
            <a:ahLst/>
            <a:cxnLst/>
            <a:rect l="0" t="0" r="0" b="0"/>
            <a:pathLst>
              <a:path w="34249" h="434342">
                <a:moveTo>
                  <a:pt x="11389" y="0"/>
                </a:moveTo>
                <a:lnTo>
                  <a:pt x="1547" y="9841"/>
                </a:lnTo>
                <a:lnTo>
                  <a:pt x="665" y="14111"/>
                </a:lnTo>
                <a:lnTo>
                  <a:pt x="168" y="27041"/>
                </a:lnTo>
                <a:lnTo>
                  <a:pt x="0" y="102708"/>
                </a:lnTo>
                <a:lnTo>
                  <a:pt x="1256" y="140862"/>
                </a:lnTo>
                <a:lnTo>
                  <a:pt x="9803" y="308675"/>
                </a:lnTo>
                <a:lnTo>
                  <a:pt x="11602" y="326433"/>
                </a:lnTo>
                <a:lnTo>
                  <a:pt x="14071" y="344622"/>
                </a:lnTo>
                <a:lnTo>
                  <a:pt x="16987" y="363098"/>
                </a:lnTo>
                <a:lnTo>
                  <a:pt x="18931" y="376686"/>
                </a:lnTo>
                <a:lnTo>
                  <a:pt x="20226" y="387014"/>
                </a:lnTo>
                <a:lnTo>
                  <a:pt x="21091" y="395169"/>
                </a:lnTo>
                <a:lnTo>
                  <a:pt x="22050" y="407618"/>
                </a:lnTo>
                <a:lnTo>
                  <a:pt x="34248" y="4343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"/>
          <p:cNvSpPr/>
          <p:nvPr/>
        </p:nvSpPr>
        <p:spPr>
          <a:xfrm>
            <a:off x="5067567" y="3166976"/>
            <a:ext cx="247133" cy="376162"/>
          </a:xfrm>
          <a:custGeom>
            <a:avLst/>
            <a:gdLst/>
            <a:ahLst/>
            <a:cxnLst/>
            <a:rect l="0" t="0" r="0" b="0"/>
            <a:pathLst>
              <a:path w="247133" h="376162">
                <a:moveTo>
                  <a:pt x="133083" y="21993"/>
                </a:moveTo>
                <a:lnTo>
                  <a:pt x="120947" y="21993"/>
                </a:lnTo>
                <a:lnTo>
                  <a:pt x="116102" y="23263"/>
                </a:lnTo>
                <a:lnTo>
                  <a:pt x="111602" y="25380"/>
                </a:lnTo>
                <a:lnTo>
                  <a:pt x="107332" y="28061"/>
                </a:lnTo>
                <a:lnTo>
                  <a:pt x="100676" y="33659"/>
                </a:lnTo>
                <a:lnTo>
                  <a:pt x="92428" y="41200"/>
                </a:lnTo>
                <a:lnTo>
                  <a:pt x="83120" y="50038"/>
                </a:lnTo>
                <a:lnTo>
                  <a:pt x="73104" y="58470"/>
                </a:lnTo>
                <a:lnTo>
                  <a:pt x="62617" y="66631"/>
                </a:lnTo>
                <a:lnTo>
                  <a:pt x="51815" y="74612"/>
                </a:lnTo>
                <a:lnTo>
                  <a:pt x="43344" y="81203"/>
                </a:lnTo>
                <a:lnTo>
                  <a:pt x="36427" y="86866"/>
                </a:lnTo>
                <a:lnTo>
                  <a:pt x="30546" y="91912"/>
                </a:lnTo>
                <a:lnTo>
                  <a:pt x="24085" y="99085"/>
                </a:lnTo>
                <a:lnTo>
                  <a:pt x="17237" y="107678"/>
                </a:lnTo>
                <a:lnTo>
                  <a:pt x="10132" y="117217"/>
                </a:lnTo>
                <a:lnTo>
                  <a:pt x="5396" y="124845"/>
                </a:lnTo>
                <a:lnTo>
                  <a:pt x="2238" y="131202"/>
                </a:lnTo>
                <a:lnTo>
                  <a:pt x="133" y="136709"/>
                </a:lnTo>
                <a:lnTo>
                  <a:pt x="0" y="140381"/>
                </a:lnTo>
                <a:lnTo>
                  <a:pt x="1180" y="142828"/>
                </a:lnTo>
                <a:lnTo>
                  <a:pt x="3238" y="144460"/>
                </a:lnTo>
                <a:lnTo>
                  <a:pt x="4609" y="146818"/>
                </a:lnTo>
                <a:lnTo>
                  <a:pt x="6133" y="152824"/>
                </a:lnTo>
                <a:lnTo>
                  <a:pt x="9080" y="156204"/>
                </a:lnTo>
                <a:lnTo>
                  <a:pt x="13584" y="159727"/>
                </a:lnTo>
                <a:lnTo>
                  <a:pt x="19127" y="163346"/>
                </a:lnTo>
                <a:lnTo>
                  <a:pt x="27902" y="167028"/>
                </a:lnTo>
                <a:lnTo>
                  <a:pt x="38832" y="170753"/>
                </a:lnTo>
                <a:lnTo>
                  <a:pt x="51199" y="174506"/>
                </a:lnTo>
                <a:lnTo>
                  <a:pt x="60713" y="178279"/>
                </a:lnTo>
                <a:lnTo>
                  <a:pt x="68326" y="182064"/>
                </a:lnTo>
                <a:lnTo>
                  <a:pt x="74672" y="185857"/>
                </a:lnTo>
                <a:lnTo>
                  <a:pt x="83982" y="190926"/>
                </a:lnTo>
                <a:lnTo>
                  <a:pt x="107874" y="203331"/>
                </a:lnTo>
                <a:lnTo>
                  <a:pt x="118817" y="207655"/>
                </a:lnTo>
                <a:lnTo>
                  <a:pt x="128652" y="210538"/>
                </a:lnTo>
                <a:lnTo>
                  <a:pt x="137748" y="212460"/>
                </a:lnTo>
                <a:lnTo>
                  <a:pt x="145083" y="215011"/>
                </a:lnTo>
                <a:lnTo>
                  <a:pt x="151243" y="217982"/>
                </a:lnTo>
                <a:lnTo>
                  <a:pt x="156619" y="221232"/>
                </a:lnTo>
                <a:lnTo>
                  <a:pt x="162744" y="224670"/>
                </a:lnTo>
                <a:lnTo>
                  <a:pt x="176322" y="231875"/>
                </a:lnTo>
                <a:lnTo>
                  <a:pt x="182229" y="235574"/>
                </a:lnTo>
                <a:lnTo>
                  <a:pt x="187437" y="239311"/>
                </a:lnTo>
                <a:lnTo>
                  <a:pt x="192179" y="243072"/>
                </a:lnTo>
                <a:lnTo>
                  <a:pt x="196610" y="246849"/>
                </a:lnTo>
                <a:lnTo>
                  <a:pt x="200835" y="250637"/>
                </a:lnTo>
                <a:lnTo>
                  <a:pt x="204920" y="254432"/>
                </a:lnTo>
                <a:lnTo>
                  <a:pt x="222807" y="271910"/>
                </a:lnTo>
                <a:lnTo>
                  <a:pt x="227189" y="278774"/>
                </a:lnTo>
                <a:lnTo>
                  <a:pt x="230110" y="285891"/>
                </a:lnTo>
                <a:lnTo>
                  <a:pt x="232057" y="293175"/>
                </a:lnTo>
                <a:lnTo>
                  <a:pt x="233356" y="300571"/>
                </a:lnTo>
                <a:lnTo>
                  <a:pt x="234221" y="308042"/>
                </a:lnTo>
                <a:lnTo>
                  <a:pt x="234798" y="315562"/>
                </a:lnTo>
                <a:lnTo>
                  <a:pt x="233913" y="323116"/>
                </a:lnTo>
                <a:lnTo>
                  <a:pt x="232053" y="330692"/>
                </a:lnTo>
                <a:lnTo>
                  <a:pt x="229543" y="338282"/>
                </a:lnTo>
                <a:lnTo>
                  <a:pt x="226599" y="344613"/>
                </a:lnTo>
                <a:lnTo>
                  <a:pt x="219942" y="355033"/>
                </a:lnTo>
                <a:lnTo>
                  <a:pt x="215122" y="361972"/>
                </a:lnTo>
                <a:lnTo>
                  <a:pt x="211906" y="364216"/>
                </a:lnTo>
                <a:lnTo>
                  <a:pt x="207221" y="366982"/>
                </a:lnTo>
                <a:lnTo>
                  <a:pt x="201558" y="370096"/>
                </a:lnTo>
                <a:lnTo>
                  <a:pt x="196513" y="372171"/>
                </a:lnTo>
                <a:lnTo>
                  <a:pt x="191880" y="373555"/>
                </a:lnTo>
                <a:lnTo>
                  <a:pt x="187520" y="374478"/>
                </a:lnTo>
                <a:lnTo>
                  <a:pt x="183345" y="375093"/>
                </a:lnTo>
                <a:lnTo>
                  <a:pt x="179291" y="375503"/>
                </a:lnTo>
                <a:lnTo>
                  <a:pt x="175318" y="375777"/>
                </a:lnTo>
                <a:lnTo>
                  <a:pt x="171400" y="375959"/>
                </a:lnTo>
                <a:lnTo>
                  <a:pt x="163659" y="376161"/>
                </a:lnTo>
                <a:lnTo>
                  <a:pt x="159817" y="374945"/>
                </a:lnTo>
                <a:lnTo>
                  <a:pt x="152161" y="370208"/>
                </a:lnTo>
                <a:lnTo>
                  <a:pt x="146779" y="366468"/>
                </a:lnTo>
                <a:lnTo>
                  <a:pt x="142133" y="358820"/>
                </a:lnTo>
                <a:lnTo>
                  <a:pt x="135835" y="348224"/>
                </a:lnTo>
                <a:lnTo>
                  <a:pt x="128803" y="339282"/>
                </a:lnTo>
                <a:lnTo>
                  <a:pt x="126419" y="332579"/>
                </a:lnTo>
                <a:lnTo>
                  <a:pt x="124830" y="324300"/>
                </a:lnTo>
                <a:lnTo>
                  <a:pt x="123771" y="314971"/>
                </a:lnTo>
                <a:lnTo>
                  <a:pt x="123065" y="307482"/>
                </a:lnTo>
                <a:lnTo>
                  <a:pt x="122280" y="295774"/>
                </a:lnTo>
                <a:lnTo>
                  <a:pt x="123341" y="289604"/>
                </a:lnTo>
                <a:lnTo>
                  <a:pt x="125318" y="282950"/>
                </a:lnTo>
                <a:lnTo>
                  <a:pt x="127906" y="275975"/>
                </a:lnTo>
                <a:lnTo>
                  <a:pt x="130902" y="268784"/>
                </a:lnTo>
                <a:lnTo>
                  <a:pt x="134169" y="261451"/>
                </a:lnTo>
                <a:lnTo>
                  <a:pt x="141185" y="246529"/>
                </a:lnTo>
                <a:lnTo>
                  <a:pt x="200725" y="126766"/>
                </a:lnTo>
                <a:lnTo>
                  <a:pt x="207388" y="114702"/>
                </a:lnTo>
                <a:lnTo>
                  <a:pt x="214369" y="102849"/>
                </a:lnTo>
                <a:lnTo>
                  <a:pt x="221564" y="91137"/>
                </a:lnTo>
                <a:lnTo>
                  <a:pt x="227630" y="80789"/>
                </a:lnTo>
                <a:lnTo>
                  <a:pt x="237757" y="62518"/>
                </a:lnTo>
                <a:lnTo>
                  <a:pt x="240966" y="55360"/>
                </a:lnTo>
                <a:lnTo>
                  <a:pt x="244531" y="44020"/>
                </a:lnTo>
                <a:lnTo>
                  <a:pt x="245481" y="37948"/>
                </a:lnTo>
                <a:lnTo>
                  <a:pt x="246115" y="31359"/>
                </a:lnTo>
                <a:lnTo>
                  <a:pt x="247132" y="14671"/>
                </a:lnTo>
                <a:lnTo>
                  <a:pt x="245945" y="12032"/>
                </a:lnTo>
                <a:lnTo>
                  <a:pt x="241241" y="5713"/>
                </a:lnTo>
                <a:lnTo>
                  <a:pt x="238208" y="3520"/>
                </a:lnTo>
                <a:lnTo>
                  <a:pt x="231452" y="1083"/>
                </a:lnTo>
                <a:lnTo>
                  <a:pt x="224216" y="0"/>
                </a:lnTo>
                <a:lnTo>
                  <a:pt x="213092" y="10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"/>
          <p:cNvSpPr/>
          <p:nvPr/>
        </p:nvSpPr>
        <p:spPr>
          <a:xfrm>
            <a:off x="4777740" y="3634739"/>
            <a:ext cx="754381" cy="160021"/>
          </a:xfrm>
          <a:custGeom>
            <a:avLst/>
            <a:gdLst/>
            <a:ahLst/>
            <a:cxnLst/>
            <a:rect l="0" t="0" r="0" b="0"/>
            <a:pathLst>
              <a:path w="754381" h="160021">
                <a:moveTo>
                  <a:pt x="0" y="160020"/>
                </a:moveTo>
                <a:lnTo>
                  <a:pt x="12135" y="147885"/>
                </a:lnTo>
                <a:lnTo>
                  <a:pt x="18250" y="143040"/>
                </a:lnTo>
                <a:lnTo>
                  <a:pt x="24867" y="138540"/>
                </a:lnTo>
                <a:lnTo>
                  <a:pt x="31817" y="134270"/>
                </a:lnTo>
                <a:lnTo>
                  <a:pt x="40262" y="130154"/>
                </a:lnTo>
                <a:lnTo>
                  <a:pt x="49701" y="126139"/>
                </a:lnTo>
                <a:lnTo>
                  <a:pt x="59804" y="122193"/>
                </a:lnTo>
                <a:lnTo>
                  <a:pt x="69079" y="118292"/>
                </a:lnTo>
                <a:lnTo>
                  <a:pt x="77803" y="114422"/>
                </a:lnTo>
                <a:lnTo>
                  <a:pt x="86158" y="110571"/>
                </a:lnTo>
                <a:lnTo>
                  <a:pt x="98079" y="106734"/>
                </a:lnTo>
                <a:lnTo>
                  <a:pt x="112376" y="102906"/>
                </a:lnTo>
                <a:lnTo>
                  <a:pt x="128257" y="99085"/>
                </a:lnTo>
                <a:lnTo>
                  <a:pt x="151544" y="95267"/>
                </a:lnTo>
                <a:lnTo>
                  <a:pt x="211286" y="87638"/>
                </a:lnTo>
                <a:lnTo>
                  <a:pt x="236107" y="83825"/>
                </a:lnTo>
                <a:lnTo>
                  <a:pt x="256465" y="80014"/>
                </a:lnTo>
                <a:lnTo>
                  <a:pt x="273847" y="76202"/>
                </a:lnTo>
                <a:lnTo>
                  <a:pt x="290514" y="73662"/>
                </a:lnTo>
                <a:lnTo>
                  <a:pt x="306706" y="71968"/>
                </a:lnTo>
                <a:lnTo>
                  <a:pt x="322581" y="70839"/>
                </a:lnTo>
                <a:lnTo>
                  <a:pt x="336973" y="68816"/>
                </a:lnTo>
                <a:lnTo>
                  <a:pt x="350379" y="66198"/>
                </a:lnTo>
                <a:lnTo>
                  <a:pt x="363126" y="63182"/>
                </a:lnTo>
                <a:lnTo>
                  <a:pt x="380514" y="59902"/>
                </a:lnTo>
                <a:lnTo>
                  <a:pt x="443650" y="49217"/>
                </a:lnTo>
                <a:lnTo>
                  <a:pt x="479541" y="41771"/>
                </a:lnTo>
                <a:lnTo>
                  <a:pt x="494954" y="39277"/>
                </a:lnTo>
                <a:lnTo>
                  <a:pt x="509039" y="37615"/>
                </a:lnTo>
                <a:lnTo>
                  <a:pt x="522239" y="36507"/>
                </a:lnTo>
                <a:lnTo>
                  <a:pt x="536119" y="34498"/>
                </a:lnTo>
                <a:lnTo>
                  <a:pt x="550452" y="31889"/>
                </a:lnTo>
                <a:lnTo>
                  <a:pt x="565088" y="28880"/>
                </a:lnTo>
                <a:lnTo>
                  <a:pt x="578655" y="26873"/>
                </a:lnTo>
                <a:lnTo>
                  <a:pt x="591510" y="25536"/>
                </a:lnTo>
                <a:lnTo>
                  <a:pt x="603890" y="24644"/>
                </a:lnTo>
                <a:lnTo>
                  <a:pt x="621033" y="22779"/>
                </a:lnTo>
                <a:lnTo>
                  <a:pt x="663788" y="17321"/>
                </a:lnTo>
                <a:lnTo>
                  <a:pt x="683825" y="14088"/>
                </a:lnTo>
                <a:lnTo>
                  <a:pt x="702263" y="10662"/>
                </a:lnTo>
                <a:lnTo>
                  <a:pt x="7543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"/>
          <p:cNvSpPr/>
          <p:nvPr/>
        </p:nvSpPr>
        <p:spPr>
          <a:xfrm>
            <a:off x="4813822" y="3932612"/>
            <a:ext cx="272529" cy="353639"/>
          </a:xfrm>
          <a:custGeom>
            <a:avLst/>
            <a:gdLst/>
            <a:ahLst/>
            <a:cxnLst/>
            <a:rect l="0" t="0" r="0" b="0"/>
            <a:pathLst>
              <a:path w="272529" h="353639">
                <a:moveTo>
                  <a:pt x="78218" y="45027"/>
                </a:moveTo>
                <a:lnTo>
                  <a:pt x="84286" y="32892"/>
                </a:lnTo>
                <a:lnTo>
                  <a:pt x="88613" y="28047"/>
                </a:lnTo>
                <a:lnTo>
                  <a:pt x="94038" y="23547"/>
                </a:lnTo>
                <a:lnTo>
                  <a:pt x="100194" y="19277"/>
                </a:lnTo>
                <a:lnTo>
                  <a:pt x="106838" y="15161"/>
                </a:lnTo>
                <a:lnTo>
                  <a:pt x="113808" y="11146"/>
                </a:lnTo>
                <a:lnTo>
                  <a:pt x="120995" y="7200"/>
                </a:lnTo>
                <a:lnTo>
                  <a:pt x="128325" y="4569"/>
                </a:lnTo>
                <a:lnTo>
                  <a:pt x="135753" y="2816"/>
                </a:lnTo>
                <a:lnTo>
                  <a:pt x="143244" y="1646"/>
                </a:lnTo>
                <a:lnTo>
                  <a:pt x="152049" y="867"/>
                </a:lnTo>
                <a:lnTo>
                  <a:pt x="161728" y="347"/>
                </a:lnTo>
                <a:lnTo>
                  <a:pt x="171991" y="0"/>
                </a:lnTo>
                <a:lnTo>
                  <a:pt x="180103" y="1039"/>
                </a:lnTo>
                <a:lnTo>
                  <a:pt x="186782" y="3002"/>
                </a:lnTo>
                <a:lnTo>
                  <a:pt x="192504" y="5580"/>
                </a:lnTo>
                <a:lnTo>
                  <a:pt x="197588" y="8569"/>
                </a:lnTo>
                <a:lnTo>
                  <a:pt x="202248" y="11832"/>
                </a:lnTo>
                <a:lnTo>
                  <a:pt x="206625" y="15277"/>
                </a:lnTo>
                <a:lnTo>
                  <a:pt x="214874" y="22492"/>
                </a:lnTo>
                <a:lnTo>
                  <a:pt x="218852" y="26194"/>
                </a:lnTo>
                <a:lnTo>
                  <a:pt x="226658" y="37080"/>
                </a:lnTo>
                <a:lnTo>
                  <a:pt x="230518" y="43539"/>
                </a:lnTo>
                <a:lnTo>
                  <a:pt x="234807" y="54103"/>
                </a:lnTo>
                <a:lnTo>
                  <a:pt x="237983" y="64301"/>
                </a:lnTo>
                <a:lnTo>
                  <a:pt x="240608" y="70576"/>
                </a:lnTo>
                <a:lnTo>
                  <a:pt x="243628" y="77300"/>
                </a:lnTo>
                <a:lnTo>
                  <a:pt x="245641" y="84323"/>
                </a:lnTo>
                <a:lnTo>
                  <a:pt x="246983" y="91544"/>
                </a:lnTo>
                <a:lnTo>
                  <a:pt x="247878" y="98898"/>
                </a:lnTo>
                <a:lnTo>
                  <a:pt x="247205" y="106342"/>
                </a:lnTo>
                <a:lnTo>
                  <a:pt x="245485" y="113844"/>
                </a:lnTo>
                <a:lnTo>
                  <a:pt x="243070" y="121385"/>
                </a:lnTo>
                <a:lnTo>
                  <a:pt x="240189" y="134032"/>
                </a:lnTo>
                <a:lnTo>
                  <a:pt x="233601" y="168405"/>
                </a:lnTo>
                <a:lnTo>
                  <a:pt x="228797" y="183159"/>
                </a:lnTo>
                <a:lnTo>
                  <a:pt x="223054" y="195536"/>
                </a:lnTo>
                <a:lnTo>
                  <a:pt x="216685" y="206326"/>
                </a:lnTo>
                <a:lnTo>
                  <a:pt x="211169" y="216060"/>
                </a:lnTo>
                <a:lnTo>
                  <a:pt x="201654" y="233649"/>
                </a:lnTo>
                <a:lnTo>
                  <a:pt x="189157" y="257831"/>
                </a:lnTo>
                <a:lnTo>
                  <a:pt x="183927" y="264366"/>
                </a:lnTo>
                <a:lnTo>
                  <a:pt x="177901" y="269993"/>
                </a:lnTo>
                <a:lnTo>
                  <a:pt x="171343" y="275015"/>
                </a:lnTo>
                <a:lnTo>
                  <a:pt x="163161" y="282172"/>
                </a:lnTo>
                <a:lnTo>
                  <a:pt x="153897" y="290754"/>
                </a:lnTo>
                <a:lnTo>
                  <a:pt x="123787" y="319767"/>
                </a:lnTo>
                <a:lnTo>
                  <a:pt x="117487" y="324707"/>
                </a:lnTo>
                <a:lnTo>
                  <a:pt x="110748" y="329271"/>
                </a:lnTo>
                <a:lnTo>
                  <a:pt x="103714" y="333583"/>
                </a:lnTo>
                <a:lnTo>
                  <a:pt x="96485" y="337728"/>
                </a:lnTo>
                <a:lnTo>
                  <a:pt x="81680" y="345720"/>
                </a:lnTo>
                <a:lnTo>
                  <a:pt x="74176" y="348359"/>
                </a:lnTo>
                <a:lnTo>
                  <a:pt x="66633" y="350119"/>
                </a:lnTo>
                <a:lnTo>
                  <a:pt x="59065" y="351292"/>
                </a:lnTo>
                <a:lnTo>
                  <a:pt x="52749" y="352074"/>
                </a:lnTo>
                <a:lnTo>
                  <a:pt x="47268" y="352595"/>
                </a:lnTo>
                <a:lnTo>
                  <a:pt x="42345" y="352942"/>
                </a:lnTo>
                <a:lnTo>
                  <a:pt x="37793" y="351904"/>
                </a:lnTo>
                <a:lnTo>
                  <a:pt x="29348" y="347363"/>
                </a:lnTo>
                <a:lnTo>
                  <a:pt x="21361" y="341112"/>
                </a:lnTo>
                <a:lnTo>
                  <a:pt x="17453" y="337668"/>
                </a:lnTo>
                <a:lnTo>
                  <a:pt x="14848" y="334101"/>
                </a:lnTo>
                <a:lnTo>
                  <a:pt x="11953" y="326752"/>
                </a:lnTo>
                <a:lnTo>
                  <a:pt x="4256" y="303338"/>
                </a:lnTo>
                <a:lnTo>
                  <a:pt x="2240" y="295974"/>
                </a:lnTo>
                <a:lnTo>
                  <a:pt x="896" y="289795"/>
                </a:lnTo>
                <a:lnTo>
                  <a:pt x="0" y="284406"/>
                </a:lnTo>
                <a:lnTo>
                  <a:pt x="672" y="277003"/>
                </a:lnTo>
                <a:lnTo>
                  <a:pt x="2391" y="268258"/>
                </a:lnTo>
                <a:lnTo>
                  <a:pt x="4806" y="258618"/>
                </a:lnTo>
                <a:lnTo>
                  <a:pt x="8957" y="249651"/>
                </a:lnTo>
                <a:lnTo>
                  <a:pt x="14264" y="241133"/>
                </a:lnTo>
                <a:lnTo>
                  <a:pt x="20342" y="232915"/>
                </a:lnTo>
                <a:lnTo>
                  <a:pt x="25663" y="226166"/>
                </a:lnTo>
                <a:lnTo>
                  <a:pt x="30482" y="220396"/>
                </a:lnTo>
                <a:lnTo>
                  <a:pt x="34964" y="215280"/>
                </a:lnTo>
                <a:lnTo>
                  <a:pt x="41762" y="209329"/>
                </a:lnTo>
                <a:lnTo>
                  <a:pt x="50103" y="202822"/>
                </a:lnTo>
                <a:lnTo>
                  <a:pt x="59475" y="195944"/>
                </a:lnTo>
                <a:lnTo>
                  <a:pt x="68262" y="190089"/>
                </a:lnTo>
                <a:lnTo>
                  <a:pt x="76661" y="184915"/>
                </a:lnTo>
                <a:lnTo>
                  <a:pt x="84800" y="180196"/>
                </a:lnTo>
                <a:lnTo>
                  <a:pt x="92766" y="177050"/>
                </a:lnTo>
                <a:lnTo>
                  <a:pt x="100616" y="174952"/>
                </a:lnTo>
                <a:lnTo>
                  <a:pt x="108390" y="173554"/>
                </a:lnTo>
                <a:lnTo>
                  <a:pt x="116113" y="172622"/>
                </a:lnTo>
                <a:lnTo>
                  <a:pt x="123801" y="172000"/>
                </a:lnTo>
                <a:lnTo>
                  <a:pt x="131466" y="171586"/>
                </a:lnTo>
                <a:lnTo>
                  <a:pt x="137847" y="172580"/>
                </a:lnTo>
                <a:lnTo>
                  <a:pt x="143370" y="174512"/>
                </a:lnTo>
                <a:lnTo>
                  <a:pt x="148323" y="177071"/>
                </a:lnTo>
                <a:lnTo>
                  <a:pt x="154165" y="178776"/>
                </a:lnTo>
                <a:lnTo>
                  <a:pt x="160599" y="179914"/>
                </a:lnTo>
                <a:lnTo>
                  <a:pt x="167428" y="180671"/>
                </a:lnTo>
                <a:lnTo>
                  <a:pt x="174521" y="182447"/>
                </a:lnTo>
                <a:lnTo>
                  <a:pt x="181790" y="184901"/>
                </a:lnTo>
                <a:lnTo>
                  <a:pt x="189176" y="187806"/>
                </a:lnTo>
                <a:lnTo>
                  <a:pt x="195370" y="191013"/>
                </a:lnTo>
                <a:lnTo>
                  <a:pt x="200769" y="194421"/>
                </a:lnTo>
                <a:lnTo>
                  <a:pt x="205639" y="197963"/>
                </a:lnTo>
                <a:lnTo>
                  <a:pt x="210155" y="201595"/>
                </a:lnTo>
                <a:lnTo>
                  <a:pt x="218560" y="209016"/>
                </a:lnTo>
                <a:lnTo>
                  <a:pt x="226528" y="219934"/>
                </a:lnTo>
                <a:lnTo>
                  <a:pt x="230431" y="226402"/>
                </a:lnTo>
                <a:lnTo>
                  <a:pt x="235574" y="233254"/>
                </a:lnTo>
                <a:lnTo>
                  <a:pt x="241541" y="240362"/>
                </a:lnTo>
                <a:lnTo>
                  <a:pt x="248060" y="247640"/>
                </a:lnTo>
                <a:lnTo>
                  <a:pt x="252406" y="255033"/>
                </a:lnTo>
                <a:lnTo>
                  <a:pt x="255303" y="262501"/>
                </a:lnTo>
                <a:lnTo>
                  <a:pt x="257235" y="270020"/>
                </a:lnTo>
                <a:lnTo>
                  <a:pt x="262767" y="295307"/>
                </a:lnTo>
                <a:lnTo>
                  <a:pt x="266021" y="310940"/>
                </a:lnTo>
                <a:lnTo>
                  <a:pt x="268190" y="322633"/>
                </a:lnTo>
                <a:lnTo>
                  <a:pt x="269636" y="331698"/>
                </a:lnTo>
                <a:lnTo>
                  <a:pt x="272528" y="3536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"/>
          <p:cNvSpPr/>
          <p:nvPr/>
        </p:nvSpPr>
        <p:spPr>
          <a:xfrm>
            <a:off x="5200650" y="3886200"/>
            <a:ext cx="240030" cy="215310"/>
          </a:xfrm>
          <a:custGeom>
            <a:avLst/>
            <a:gdLst/>
            <a:ahLst/>
            <a:cxnLst/>
            <a:rect l="0" t="0" r="0" b="0"/>
            <a:pathLst>
              <a:path w="240030" h="215310">
                <a:moveTo>
                  <a:pt x="0" y="0"/>
                </a:moveTo>
                <a:lnTo>
                  <a:pt x="6067" y="12135"/>
                </a:lnTo>
                <a:lnTo>
                  <a:pt x="7854" y="16980"/>
                </a:lnTo>
                <a:lnTo>
                  <a:pt x="9046" y="21480"/>
                </a:lnTo>
                <a:lnTo>
                  <a:pt x="9841" y="25750"/>
                </a:lnTo>
                <a:lnTo>
                  <a:pt x="11641" y="31136"/>
                </a:lnTo>
                <a:lnTo>
                  <a:pt x="14110" y="37267"/>
                </a:lnTo>
                <a:lnTo>
                  <a:pt x="17027" y="43895"/>
                </a:lnTo>
                <a:lnTo>
                  <a:pt x="18971" y="50853"/>
                </a:lnTo>
                <a:lnTo>
                  <a:pt x="20267" y="58032"/>
                </a:lnTo>
                <a:lnTo>
                  <a:pt x="21132" y="65358"/>
                </a:lnTo>
                <a:lnTo>
                  <a:pt x="21707" y="82942"/>
                </a:lnTo>
                <a:lnTo>
                  <a:pt x="22708" y="177135"/>
                </a:lnTo>
                <a:lnTo>
                  <a:pt x="24028" y="184130"/>
                </a:lnTo>
                <a:lnTo>
                  <a:pt x="26179" y="190063"/>
                </a:lnTo>
                <a:lnTo>
                  <a:pt x="32688" y="202643"/>
                </a:lnTo>
                <a:lnTo>
                  <a:pt x="35762" y="204945"/>
                </a:lnTo>
                <a:lnTo>
                  <a:pt x="40351" y="207750"/>
                </a:lnTo>
                <a:lnTo>
                  <a:pt x="45951" y="210890"/>
                </a:lnTo>
                <a:lnTo>
                  <a:pt x="50953" y="212983"/>
                </a:lnTo>
                <a:lnTo>
                  <a:pt x="55559" y="214379"/>
                </a:lnTo>
                <a:lnTo>
                  <a:pt x="59899" y="215309"/>
                </a:lnTo>
                <a:lnTo>
                  <a:pt x="66603" y="213389"/>
                </a:lnTo>
                <a:lnTo>
                  <a:pt x="74881" y="209569"/>
                </a:lnTo>
                <a:lnTo>
                  <a:pt x="84211" y="204483"/>
                </a:lnTo>
                <a:lnTo>
                  <a:pt x="92971" y="201091"/>
                </a:lnTo>
                <a:lnTo>
                  <a:pt x="101350" y="198831"/>
                </a:lnTo>
                <a:lnTo>
                  <a:pt x="109477" y="197324"/>
                </a:lnTo>
                <a:lnTo>
                  <a:pt x="117434" y="195049"/>
                </a:lnTo>
                <a:lnTo>
                  <a:pt x="125279" y="192263"/>
                </a:lnTo>
                <a:lnTo>
                  <a:pt x="133050" y="189135"/>
                </a:lnTo>
                <a:lnTo>
                  <a:pt x="139500" y="187049"/>
                </a:lnTo>
                <a:lnTo>
                  <a:pt x="145070" y="185659"/>
                </a:lnTo>
                <a:lnTo>
                  <a:pt x="150053" y="184733"/>
                </a:lnTo>
                <a:lnTo>
                  <a:pt x="179297" y="176930"/>
                </a:lnTo>
                <a:lnTo>
                  <a:pt x="240029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"/>
          <p:cNvSpPr/>
          <p:nvPr/>
        </p:nvSpPr>
        <p:spPr>
          <a:xfrm>
            <a:off x="5394959" y="3851909"/>
            <a:ext cx="68582" cy="457201"/>
          </a:xfrm>
          <a:custGeom>
            <a:avLst/>
            <a:gdLst/>
            <a:ahLst/>
            <a:cxnLst/>
            <a:rect l="0" t="0" r="0" b="0"/>
            <a:pathLst>
              <a:path w="68582" h="457201">
                <a:moveTo>
                  <a:pt x="0" y="0"/>
                </a:moveTo>
                <a:lnTo>
                  <a:pt x="0" y="12136"/>
                </a:lnTo>
                <a:lnTo>
                  <a:pt x="3811" y="32221"/>
                </a:lnTo>
                <a:lnTo>
                  <a:pt x="18204" y="98564"/>
                </a:lnTo>
                <a:lnTo>
                  <a:pt x="26106" y="141910"/>
                </a:lnTo>
                <a:lnTo>
                  <a:pt x="41659" y="240871"/>
                </a:lnTo>
                <a:lnTo>
                  <a:pt x="50265" y="304327"/>
                </a:lnTo>
                <a:lnTo>
                  <a:pt x="52561" y="324805"/>
                </a:lnTo>
                <a:lnTo>
                  <a:pt x="54091" y="342267"/>
                </a:lnTo>
                <a:lnTo>
                  <a:pt x="55111" y="357718"/>
                </a:lnTo>
                <a:lnTo>
                  <a:pt x="56547" y="390894"/>
                </a:lnTo>
                <a:lnTo>
                  <a:pt x="56882" y="406141"/>
                </a:lnTo>
                <a:lnTo>
                  <a:pt x="57031" y="425617"/>
                </a:lnTo>
                <a:lnTo>
                  <a:pt x="58341" y="433605"/>
                </a:lnTo>
                <a:lnTo>
                  <a:pt x="60484" y="440200"/>
                </a:lnTo>
                <a:lnTo>
                  <a:pt x="68581" y="457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9"/>
          <p:cNvSpPr/>
          <p:nvPr/>
        </p:nvSpPr>
        <p:spPr>
          <a:xfrm>
            <a:off x="5715000" y="3509009"/>
            <a:ext cx="171451" cy="11431"/>
          </a:xfrm>
          <a:custGeom>
            <a:avLst/>
            <a:gdLst/>
            <a:ahLst/>
            <a:cxnLst/>
            <a:rect l="0" t="0" r="0" b="0"/>
            <a:pathLst>
              <a:path w="171451" h="11431">
                <a:moveTo>
                  <a:pt x="0" y="11430"/>
                </a:moveTo>
                <a:lnTo>
                  <a:pt x="65813" y="11430"/>
                </a:lnTo>
                <a:lnTo>
                  <a:pt x="74355" y="10160"/>
                </a:lnTo>
                <a:lnTo>
                  <a:pt x="83860" y="8044"/>
                </a:lnTo>
                <a:lnTo>
                  <a:pt x="94007" y="5363"/>
                </a:lnTo>
                <a:lnTo>
                  <a:pt x="102041" y="3575"/>
                </a:lnTo>
                <a:lnTo>
                  <a:pt x="108667" y="2384"/>
                </a:lnTo>
                <a:lnTo>
                  <a:pt x="114355" y="1589"/>
                </a:lnTo>
                <a:lnTo>
                  <a:pt x="119416" y="1060"/>
                </a:lnTo>
                <a:lnTo>
                  <a:pt x="124061" y="707"/>
                </a:lnTo>
                <a:lnTo>
                  <a:pt x="128427" y="471"/>
                </a:lnTo>
                <a:lnTo>
                  <a:pt x="143438" y="21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"/>
          <p:cNvSpPr/>
          <p:nvPr/>
        </p:nvSpPr>
        <p:spPr>
          <a:xfrm>
            <a:off x="5715000" y="3623309"/>
            <a:ext cx="160021" cy="45721"/>
          </a:xfrm>
          <a:custGeom>
            <a:avLst/>
            <a:gdLst/>
            <a:ahLst/>
            <a:cxnLst/>
            <a:rect l="0" t="0" r="0" b="0"/>
            <a:pathLst>
              <a:path w="160021" h="45721">
                <a:moveTo>
                  <a:pt x="0" y="45720"/>
                </a:moveTo>
                <a:lnTo>
                  <a:pt x="18203" y="39653"/>
                </a:lnTo>
                <a:lnTo>
                  <a:pt x="26105" y="36595"/>
                </a:lnTo>
                <a:lnTo>
                  <a:pt x="33913" y="33287"/>
                </a:lnTo>
                <a:lnTo>
                  <a:pt x="41659" y="29812"/>
                </a:lnTo>
                <a:lnTo>
                  <a:pt x="48092" y="27494"/>
                </a:lnTo>
                <a:lnTo>
                  <a:pt x="53651" y="25950"/>
                </a:lnTo>
                <a:lnTo>
                  <a:pt x="58627" y="24920"/>
                </a:lnTo>
                <a:lnTo>
                  <a:pt x="64485" y="22964"/>
                </a:lnTo>
                <a:lnTo>
                  <a:pt x="70930" y="20389"/>
                </a:lnTo>
                <a:lnTo>
                  <a:pt x="77766" y="17403"/>
                </a:lnTo>
                <a:lnTo>
                  <a:pt x="86134" y="14142"/>
                </a:lnTo>
                <a:lnTo>
                  <a:pt x="105591" y="7132"/>
                </a:lnTo>
                <a:lnTo>
                  <a:pt x="114844" y="4755"/>
                </a:lnTo>
                <a:lnTo>
                  <a:pt x="123552" y="3170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1"/>
          <p:cNvSpPr/>
          <p:nvPr/>
        </p:nvSpPr>
        <p:spPr>
          <a:xfrm>
            <a:off x="6115265" y="3058541"/>
            <a:ext cx="274106" cy="370460"/>
          </a:xfrm>
          <a:custGeom>
            <a:avLst/>
            <a:gdLst/>
            <a:ahLst/>
            <a:cxnLst/>
            <a:rect l="0" t="0" r="0" b="0"/>
            <a:pathLst>
              <a:path w="274106" h="370460">
                <a:moveTo>
                  <a:pt x="262674" y="27559"/>
                </a:moveTo>
                <a:lnTo>
                  <a:pt x="246766" y="11650"/>
                </a:lnTo>
                <a:lnTo>
                  <a:pt x="241909" y="9332"/>
                </a:lnTo>
                <a:lnTo>
                  <a:pt x="236130" y="7788"/>
                </a:lnTo>
                <a:lnTo>
                  <a:pt x="229739" y="6758"/>
                </a:lnTo>
                <a:lnTo>
                  <a:pt x="222937" y="6071"/>
                </a:lnTo>
                <a:lnTo>
                  <a:pt x="215863" y="5614"/>
                </a:lnTo>
                <a:lnTo>
                  <a:pt x="208607" y="5309"/>
                </a:lnTo>
                <a:lnTo>
                  <a:pt x="190384" y="4970"/>
                </a:lnTo>
                <a:lnTo>
                  <a:pt x="180191" y="4879"/>
                </a:lnTo>
                <a:lnTo>
                  <a:pt x="169585" y="6089"/>
                </a:lnTo>
                <a:lnTo>
                  <a:pt x="158705" y="8166"/>
                </a:lnTo>
                <a:lnTo>
                  <a:pt x="147641" y="10820"/>
                </a:lnTo>
                <a:lnTo>
                  <a:pt x="137726" y="12589"/>
                </a:lnTo>
                <a:lnTo>
                  <a:pt x="128575" y="13769"/>
                </a:lnTo>
                <a:lnTo>
                  <a:pt x="119935" y="14556"/>
                </a:lnTo>
                <a:lnTo>
                  <a:pt x="112905" y="16350"/>
                </a:lnTo>
                <a:lnTo>
                  <a:pt x="106949" y="18816"/>
                </a:lnTo>
                <a:lnTo>
                  <a:pt x="101707" y="21730"/>
                </a:lnTo>
                <a:lnTo>
                  <a:pt x="89110" y="28355"/>
                </a:lnTo>
                <a:lnTo>
                  <a:pt x="82195" y="31900"/>
                </a:lnTo>
                <a:lnTo>
                  <a:pt x="75045" y="36802"/>
                </a:lnTo>
                <a:lnTo>
                  <a:pt x="67738" y="42611"/>
                </a:lnTo>
                <a:lnTo>
                  <a:pt x="60327" y="49023"/>
                </a:lnTo>
                <a:lnTo>
                  <a:pt x="52846" y="55839"/>
                </a:lnTo>
                <a:lnTo>
                  <a:pt x="37761" y="70184"/>
                </a:lnTo>
                <a:lnTo>
                  <a:pt x="21056" y="86473"/>
                </a:lnTo>
                <a:lnTo>
                  <a:pt x="16505" y="92234"/>
                </a:lnTo>
                <a:lnTo>
                  <a:pt x="12202" y="98616"/>
                </a:lnTo>
                <a:lnTo>
                  <a:pt x="8063" y="105410"/>
                </a:lnTo>
                <a:lnTo>
                  <a:pt x="3464" y="116346"/>
                </a:lnTo>
                <a:lnTo>
                  <a:pt x="1420" y="126710"/>
                </a:lnTo>
                <a:lnTo>
                  <a:pt x="875" y="133029"/>
                </a:lnTo>
                <a:lnTo>
                  <a:pt x="511" y="139782"/>
                </a:lnTo>
                <a:lnTo>
                  <a:pt x="107" y="154059"/>
                </a:lnTo>
                <a:lnTo>
                  <a:pt x="0" y="161422"/>
                </a:lnTo>
                <a:lnTo>
                  <a:pt x="1198" y="167601"/>
                </a:lnTo>
                <a:lnTo>
                  <a:pt x="7682" y="182365"/>
                </a:lnTo>
                <a:lnTo>
                  <a:pt x="9645" y="190764"/>
                </a:lnTo>
                <a:lnTo>
                  <a:pt x="11438" y="193512"/>
                </a:lnTo>
                <a:lnTo>
                  <a:pt x="13904" y="195344"/>
                </a:lnTo>
                <a:lnTo>
                  <a:pt x="16817" y="196566"/>
                </a:lnTo>
                <a:lnTo>
                  <a:pt x="22570" y="196110"/>
                </a:lnTo>
                <a:lnTo>
                  <a:pt x="30214" y="194536"/>
                </a:lnTo>
                <a:lnTo>
                  <a:pt x="39121" y="192217"/>
                </a:lnTo>
                <a:lnTo>
                  <a:pt x="46329" y="190671"/>
                </a:lnTo>
                <a:lnTo>
                  <a:pt x="52404" y="189640"/>
                </a:lnTo>
                <a:lnTo>
                  <a:pt x="57724" y="188953"/>
                </a:lnTo>
                <a:lnTo>
                  <a:pt x="66351" y="184685"/>
                </a:lnTo>
                <a:lnTo>
                  <a:pt x="77182" y="178029"/>
                </a:lnTo>
                <a:lnTo>
                  <a:pt x="89483" y="169782"/>
                </a:lnTo>
                <a:lnTo>
                  <a:pt x="98954" y="163014"/>
                </a:lnTo>
                <a:lnTo>
                  <a:pt x="106537" y="157233"/>
                </a:lnTo>
                <a:lnTo>
                  <a:pt x="112863" y="152108"/>
                </a:lnTo>
                <a:lnTo>
                  <a:pt x="146037" y="126692"/>
                </a:lnTo>
                <a:lnTo>
                  <a:pt x="155706" y="117778"/>
                </a:lnTo>
                <a:lnTo>
                  <a:pt x="163422" y="109294"/>
                </a:lnTo>
                <a:lnTo>
                  <a:pt x="169837" y="101099"/>
                </a:lnTo>
                <a:lnTo>
                  <a:pt x="176652" y="91826"/>
                </a:lnTo>
                <a:lnTo>
                  <a:pt x="190999" y="71362"/>
                </a:lnTo>
                <a:lnTo>
                  <a:pt x="195841" y="63110"/>
                </a:lnTo>
                <a:lnTo>
                  <a:pt x="199068" y="56340"/>
                </a:lnTo>
                <a:lnTo>
                  <a:pt x="201221" y="50556"/>
                </a:lnTo>
                <a:lnTo>
                  <a:pt x="203926" y="44160"/>
                </a:lnTo>
                <a:lnTo>
                  <a:pt x="206999" y="37356"/>
                </a:lnTo>
                <a:lnTo>
                  <a:pt x="210317" y="30280"/>
                </a:lnTo>
                <a:lnTo>
                  <a:pt x="214005" y="19032"/>
                </a:lnTo>
                <a:lnTo>
                  <a:pt x="215643" y="9799"/>
                </a:lnTo>
                <a:lnTo>
                  <a:pt x="216566" y="0"/>
                </a:lnTo>
                <a:lnTo>
                  <a:pt x="216696" y="297"/>
                </a:lnTo>
                <a:lnTo>
                  <a:pt x="216782" y="1764"/>
                </a:lnTo>
                <a:lnTo>
                  <a:pt x="220265" y="10168"/>
                </a:lnTo>
                <a:lnTo>
                  <a:pt x="224775" y="21099"/>
                </a:lnTo>
                <a:lnTo>
                  <a:pt x="226781" y="30191"/>
                </a:lnTo>
                <a:lnTo>
                  <a:pt x="233977" y="72789"/>
                </a:lnTo>
                <a:lnTo>
                  <a:pt x="235923" y="89462"/>
                </a:lnTo>
                <a:lnTo>
                  <a:pt x="237220" y="105657"/>
                </a:lnTo>
                <a:lnTo>
                  <a:pt x="238661" y="134659"/>
                </a:lnTo>
                <a:lnTo>
                  <a:pt x="239302" y="156015"/>
                </a:lnTo>
                <a:lnTo>
                  <a:pt x="239663" y="188387"/>
                </a:lnTo>
                <a:lnTo>
                  <a:pt x="240984" y="200817"/>
                </a:lnTo>
                <a:lnTo>
                  <a:pt x="243134" y="214184"/>
                </a:lnTo>
                <a:lnTo>
                  <a:pt x="245838" y="228176"/>
                </a:lnTo>
                <a:lnTo>
                  <a:pt x="247640" y="240043"/>
                </a:lnTo>
                <a:lnTo>
                  <a:pt x="248841" y="250495"/>
                </a:lnTo>
                <a:lnTo>
                  <a:pt x="249643" y="260003"/>
                </a:lnTo>
                <a:lnTo>
                  <a:pt x="250176" y="272691"/>
                </a:lnTo>
                <a:lnTo>
                  <a:pt x="250770" y="303723"/>
                </a:lnTo>
                <a:lnTo>
                  <a:pt x="252198" y="317078"/>
                </a:lnTo>
                <a:lnTo>
                  <a:pt x="254420" y="328522"/>
                </a:lnTo>
                <a:lnTo>
                  <a:pt x="261044" y="353002"/>
                </a:lnTo>
                <a:lnTo>
                  <a:pt x="262191" y="363311"/>
                </a:lnTo>
                <a:lnTo>
                  <a:pt x="263623" y="365693"/>
                </a:lnTo>
                <a:lnTo>
                  <a:pt x="265847" y="367282"/>
                </a:lnTo>
                <a:lnTo>
                  <a:pt x="274105" y="3704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"/>
          <p:cNvSpPr/>
          <p:nvPr/>
        </p:nvSpPr>
        <p:spPr>
          <a:xfrm>
            <a:off x="6069329" y="3394709"/>
            <a:ext cx="525781" cy="98027"/>
          </a:xfrm>
          <a:custGeom>
            <a:avLst/>
            <a:gdLst/>
            <a:ahLst/>
            <a:cxnLst/>
            <a:rect l="0" t="0" r="0" b="0"/>
            <a:pathLst>
              <a:path w="525781" h="98027">
                <a:moveTo>
                  <a:pt x="0" y="91441"/>
                </a:moveTo>
                <a:lnTo>
                  <a:pt x="24272" y="97508"/>
                </a:lnTo>
                <a:lnTo>
                  <a:pt x="36501" y="98026"/>
                </a:lnTo>
                <a:lnTo>
                  <a:pt x="49735" y="97101"/>
                </a:lnTo>
                <a:lnTo>
                  <a:pt x="63636" y="95214"/>
                </a:lnTo>
                <a:lnTo>
                  <a:pt x="75444" y="92686"/>
                </a:lnTo>
                <a:lnTo>
                  <a:pt x="85856" y="89731"/>
                </a:lnTo>
                <a:lnTo>
                  <a:pt x="95337" y="86491"/>
                </a:lnTo>
                <a:lnTo>
                  <a:pt x="104199" y="84330"/>
                </a:lnTo>
                <a:lnTo>
                  <a:pt x="112645" y="82891"/>
                </a:lnTo>
                <a:lnTo>
                  <a:pt x="120818" y="81931"/>
                </a:lnTo>
                <a:lnTo>
                  <a:pt x="130075" y="80021"/>
                </a:lnTo>
                <a:lnTo>
                  <a:pt x="140057" y="77477"/>
                </a:lnTo>
                <a:lnTo>
                  <a:pt x="150521" y="74512"/>
                </a:lnTo>
                <a:lnTo>
                  <a:pt x="219859" y="52134"/>
                </a:lnTo>
                <a:lnTo>
                  <a:pt x="241823" y="46186"/>
                </a:lnTo>
                <a:lnTo>
                  <a:pt x="260276" y="42221"/>
                </a:lnTo>
                <a:lnTo>
                  <a:pt x="276387" y="39577"/>
                </a:lnTo>
                <a:lnTo>
                  <a:pt x="297288" y="35275"/>
                </a:lnTo>
                <a:lnTo>
                  <a:pt x="347605" y="23721"/>
                </a:lnTo>
                <a:lnTo>
                  <a:pt x="370167" y="19624"/>
                </a:lnTo>
                <a:lnTo>
                  <a:pt x="390289" y="16893"/>
                </a:lnTo>
                <a:lnTo>
                  <a:pt x="408782" y="15072"/>
                </a:lnTo>
                <a:lnTo>
                  <a:pt x="426191" y="12588"/>
                </a:lnTo>
                <a:lnTo>
                  <a:pt x="442878" y="9662"/>
                </a:lnTo>
                <a:lnTo>
                  <a:pt x="5257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3"/>
          <p:cNvSpPr/>
          <p:nvPr/>
        </p:nvSpPr>
        <p:spPr>
          <a:xfrm>
            <a:off x="6172200" y="3589020"/>
            <a:ext cx="57151" cy="285751"/>
          </a:xfrm>
          <a:custGeom>
            <a:avLst/>
            <a:gdLst/>
            <a:ahLst/>
            <a:cxnLst/>
            <a:rect l="0" t="0" r="0" b="0"/>
            <a:pathLst>
              <a:path w="57151" h="285751">
                <a:moveTo>
                  <a:pt x="0" y="0"/>
                </a:moveTo>
                <a:lnTo>
                  <a:pt x="0" y="18203"/>
                </a:lnTo>
                <a:lnTo>
                  <a:pt x="1270" y="27375"/>
                </a:lnTo>
                <a:lnTo>
                  <a:pt x="3387" y="37300"/>
                </a:lnTo>
                <a:lnTo>
                  <a:pt x="6067" y="47727"/>
                </a:lnTo>
                <a:lnTo>
                  <a:pt x="9125" y="62297"/>
                </a:lnTo>
                <a:lnTo>
                  <a:pt x="15908" y="98807"/>
                </a:lnTo>
                <a:lnTo>
                  <a:pt x="18225" y="114131"/>
                </a:lnTo>
                <a:lnTo>
                  <a:pt x="19770" y="126888"/>
                </a:lnTo>
                <a:lnTo>
                  <a:pt x="20800" y="137931"/>
                </a:lnTo>
                <a:lnTo>
                  <a:pt x="21487" y="154184"/>
                </a:lnTo>
                <a:lnTo>
                  <a:pt x="22249" y="195949"/>
                </a:lnTo>
                <a:lnTo>
                  <a:pt x="23722" y="213183"/>
                </a:lnTo>
                <a:lnTo>
                  <a:pt x="25975" y="227211"/>
                </a:lnTo>
                <a:lnTo>
                  <a:pt x="28747" y="239104"/>
                </a:lnTo>
                <a:lnTo>
                  <a:pt x="30594" y="248303"/>
                </a:lnTo>
                <a:lnTo>
                  <a:pt x="31826" y="255705"/>
                </a:lnTo>
                <a:lnTo>
                  <a:pt x="32647" y="261910"/>
                </a:lnTo>
                <a:lnTo>
                  <a:pt x="34464" y="266047"/>
                </a:lnTo>
                <a:lnTo>
                  <a:pt x="36946" y="268804"/>
                </a:lnTo>
                <a:lnTo>
                  <a:pt x="39870" y="270642"/>
                </a:lnTo>
                <a:lnTo>
                  <a:pt x="41820" y="273138"/>
                </a:lnTo>
                <a:lnTo>
                  <a:pt x="43120" y="276072"/>
                </a:lnTo>
                <a:lnTo>
                  <a:pt x="5715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4"/>
          <p:cNvSpPr/>
          <p:nvPr/>
        </p:nvSpPr>
        <p:spPr>
          <a:xfrm>
            <a:off x="6275070" y="3567822"/>
            <a:ext cx="262890" cy="284028"/>
          </a:xfrm>
          <a:custGeom>
            <a:avLst/>
            <a:gdLst/>
            <a:ahLst/>
            <a:cxnLst/>
            <a:rect l="0" t="0" r="0" b="0"/>
            <a:pathLst>
              <a:path w="262890" h="284028">
                <a:moveTo>
                  <a:pt x="0" y="66917"/>
                </a:moveTo>
                <a:lnTo>
                  <a:pt x="15908" y="35099"/>
                </a:lnTo>
                <a:lnTo>
                  <a:pt x="18225" y="29196"/>
                </a:lnTo>
                <a:lnTo>
                  <a:pt x="19770" y="23989"/>
                </a:lnTo>
                <a:lnTo>
                  <a:pt x="20800" y="19249"/>
                </a:lnTo>
                <a:lnTo>
                  <a:pt x="22756" y="16088"/>
                </a:lnTo>
                <a:lnTo>
                  <a:pt x="25331" y="13981"/>
                </a:lnTo>
                <a:lnTo>
                  <a:pt x="28317" y="12577"/>
                </a:lnTo>
                <a:lnTo>
                  <a:pt x="35022" y="11016"/>
                </a:lnTo>
                <a:lnTo>
                  <a:pt x="38588" y="10600"/>
                </a:lnTo>
                <a:lnTo>
                  <a:pt x="44775" y="9052"/>
                </a:lnTo>
                <a:lnTo>
                  <a:pt x="52710" y="6751"/>
                </a:lnTo>
                <a:lnTo>
                  <a:pt x="61810" y="3946"/>
                </a:lnTo>
                <a:lnTo>
                  <a:pt x="70416" y="2077"/>
                </a:lnTo>
                <a:lnTo>
                  <a:pt x="78694" y="830"/>
                </a:lnTo>
                <a:lnTo>
                  <a:pt x="86753" y="0"/>
                </a:lnTo>
                <a:lnTo>
                  <a:pt x="94665" y="715"/>
                </a:lnTo>
                <a:lnTo>
                  <a:pt x="102480" y="2463"/>
                </a:lnTo>
                <a:lnTo>
                  <a:pt x="110230" y="4897"/>
                </a:lnTo>
                <a:lnTo>
                  <a:pt x="116666" y="6521"/>
                </a:lnTo>
                <a:lnTo>
                  <a:pt x="122227" y="7603"/>
                </a:lnTo>
                <a:lnTo>
                  <a:pt x="127205" y="8325"/>
                </a:lnTo>
                <a:lnTo>
                  <a:pt x="131793" y="10075"/>
                </a:lnTo>
                <a:lnTo>
                  <a:pt x="136122" y="12513"/>
                </a:lnTo>
                <a:lnTo>
                  <a:pt x="140278" y="15408"/>
                </a:lnTo>
                <a:lnTo>
                  <a:pt x="143048" y="18608"/>
                </a:lnTo>
                <a:lnTo>
                  <a:pt x="144895" y="22011"/>
                </a:lnTo>
                <a:lnTo>
                  <a:pt x="146948" y="29179"/>
                </a:lnTo>
                <a:lnTo>
                  <a:pt x="147860" y="36598"/>
                </a:lnTo>
                <a:lnTo>
                  <a:pt x="148103" y="42895"/>
                </a:lnTo>
                <a:lnTo>
                  <a:pt x="148373" y="60051"/>
                </a:lnTo>
                <a:lnTo>
                  <a:pt x="147175" y="68690"/>
                </a:lnTo>
                <a:lnTo>
                  <a:pt x="145107" y="76989"/>
                </a:lnTo>
                <a:lnTo>
                  <a:pt x="142458" y="85062"/>
                </a:lnTo>
                <a:lnTo>
                  <a:pt x="140691" y="92984"/>
                </a:lnTo>
                <a:lnTo>
                  <a:pt x="139515" y="100805"/>
                </a:lnTo>
                <a:lnTo>
                  <a:pt x="138729" y="108559"/>
                </a:lnTo>
                <a:lnTo>
                  <a:pt x="134396" y="121349"/>
                </a:lnTo>
                <a:lnTo>
                  <a:pt x="127698" y="137495"/>
                </a:lnTo>
                <a:lnTo>
                  <a:pt x="106839" y="183080"/>
                </a:lnTo>
                <a:lnTo>
                  <a:pt x="101707" y="193889"/>
                </a:lnTo>
                <a:lnTo>
                  <a:pt x="98284" y="202365"/>
                </a:lnTo>
                <a:lnTo>
                  <a:pt x="96003" y="209286"/>
                </a:lnTo>
                <a:lnTo>
                  <a:pt x="94481" y="215170"/>
                </a:lnTo>
                <a:lnTo>
                  <a:pt x="92197" y="221632"/>
                </a:lnTo>
                <a:lnTo>
                  <a:pt x="89405" y="228481"/>
                </a:lnTo>
                <a:lnTo>
                  <a:pt x="86273" y="235586"/>
                </a:lnTo>
                <a:lnTo>
                  <a:pt x="82915" y="241593"/>
                </a:lnTo>
                <a:lnTo>
                  <a:pt x="79407" y="246868"/>
                </a:lnTo>
                <a:lnTo>
                  <a:pt x="75798" y="251654"/>
                </a:lnTo>
                <a:lnTo>
                  <a:pt x="71788" y="260360"/>
                </a:lnTo>
                <a:lnTo>
                  <a:pt x="70719" y="264459"/>
                </a:lnTo>
                <a:lnTo>
                  <a:pt x="71275" y="268462"/>
                </a:lnTo>
                <a:lnTo>
                  <a:pt x="72916" y="272400"/>
                </a:lnTo>
                <a:lnTo>
                  <a:pt x="75281" y="276296"/>
                </a:lnTo>
                <a:lnTo>
                  <a:pt x="78127" y="278893"/>
                </a:lnTo>
                <a:lnTo>
                  <a:pt x="81295" y="280625"/>
                </a:lnTo>
                <a:lnTo>
                  <a:pt x="89436" y="283403"/>
                </a:lnTo>
                <a:lnTo>
                  <a:pt x="96914" y="283885"/>
                </a:lnTo>
                <a:lnTo>
                  <a:pt x="119308" y="284027"/>
                </a:lnTo>
                <a:lnTo>
                  <a:pt x="126528" y="282778"/>
                </a:lnTo>
                <a:lnTo>
                  <a:pt x="132612" y="280674"/>
                </a:lnTo>
                <a:lnTo>
                  <a:pt x="137938" y="278002"/>
                </a:lnTo>
                <a:lnTo>
                  <a:pt x="145299" y="274951"/>
                </a:lnTo>
                <a:lnTo>
                  <a:pt x="154016" y="271646"/>
                </a:lnTo>
                <a:lnTo>
                  <a:pt x="163636" y="268173"/>
                </a:lnTo>
                <a:lnTo>
                  <a:pt x="173861" y="265858"/>
                </a:lnTo>
                <a:lnTo>
                  <a:pt x="184488" y="264315"/>
                </a:lnTo>
                <a:lnTo>
                  <a:pt x="195382" y="263286"/>
                </a:lnTo>
                <a:lnTo>
                  <a:pt x="205184" y="262599"/>
                </a:lnTo>
                <a:lnTo>
                  <a:pt x="214260" y="262142"/>
                </a:lnTo>
                <a:lnTo>
                  <a:pt x="222850" y="261837"/>
                </a:lnTo>
                <a:lnTo>
                  <a:pt x="231116" y="262904"/>
                </a:lnTo>
                <a:lnTo>
                  <a:pt x="239168" y="264885"/>
                </a:lnTo>
                <a:lnTo>
                  <a:pt x="262889" y="2726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5"/>
          <p:cNvSpPr/>
          <p:nvPr/>
        </p:nvSpPr>
        <p:spPr>
          <a:xfrm>
            <a:off x="6709409" y="3348989"/>
            <a:ext cx="148592" cy="21272"/>
          </a:xfrm>
          <a:custGeom>
            <a:avLst/>
            <a:gdLst/>
            <a:ahLst/>
            <a:cxnLst/>
            <a:rect l="0" t="0" r="0" b="0"/>
            <a:pathLst>
              <a:path w="148592" h="21272">
                <a:moveTo>
                  <a:pt x="0" y="11431"/>
                </a:moveTo>
                <a:lnTo>
                  <a:pt x="6068" y="17498"/>
                </a:lnTo>
                <a:lnTo>
                  <a:pt x="9125" y="19286"/>
                </a:lnTo>
                <a:lnTo>
                  <a:pt x="12434" y="20477"/>
                </a:lnTo>
                <a:lnTo>
                  <a:pt x="15909" y="21271"/>
                </a:lnTo>
                <a:lnTo>
                  <a:pt x="25846" y="20531"/>
                </a:lnTo>
                <a:lnTo>
                  <a:pt x="40091" y="18768"/>
                </a:lnTo>
                <a:lnTo>
                  <a:pt x="69888" y="14692"/>
                </a:lnTo>
                <a:lnTo>
                  <a:pt x="79613" y="13604"/>
                </a:lnTo>
                <a:lnTo>
                  <a:pt x="87365" y="12880"/>
                </a:lnTo>
                <a:lnTo>
                  <a:pt x="95074" y="12397"/>
                </a:lnTo>
                <a:lnTo>
                  <a:pt x="110412" y="11860"/>
                </a:lnTo>
                <a:lnTo>
                  <a:pt x="116789" y="10447"/>
                </a:lnTo>
                <a:lnTo>
                  <a:pt x="122309" y="8235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6"/>
          <p:cNvSpPr/>
          <p:nvPr/>
        </p:nvSpPr>
        <p:spPr>
          <a:xfrm>
            <a:off x="6709409" y="3429000"/>
            <a:ext cx="182882" cy="22860"/>
          </a:xfrm>
          <a:custGeom>
            <a:avLst/>
            <a:gdLst/>
            <a:ahLst/>
            <a:cxnLst/>
            <a:rect l="0" t="0" r="0" b="0"/>
            <a:pathLst>
              <a:path w="182882" h="22860">
                <a:moveTo>
                  <a:pt x="0" y="22859"/>
                </a:moveTo>
                <a:lnTo>
                  <a:pt x="37886" y="22859"/>
                </a:lnTo>
                <a:lnTo>
                  <a:pt x="49388" y="21589"/>
                </a:lnTo>
                <a:lnTo>
                  <a:pt x="62135" y="19473"/>
                </a:lnTo>
                <a:lnTo>
                  <a:pt x="75714" y="16792"/>
                </a:lnTo>
                <a:lnTo>
                  <a:pt x="86036" y="15004"/>
                </a:lnTo>
                <a:lnTo>
                  <a:pt x="94188" y="13813"/>
                </a:lnTo>
                <a:lnTo>
                  <a:pt x="100892" y="13018"/>
                </a:lnTo>
                <a:lnTo>
                  <a:pt x="110441" y="11219"/>
                </a:lnTo>
                <a:lnTo>
                  <a:pt x="134599" y="5832"/>
                </a:lnTo>
                <a:lnTo>
                  <a:pt x="145612" y="3888"/>
                </a:lnTo>
                <a:lnTo>
                  <a:pt x="155495" y="2592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7"/>
          <p:cNvSpPr/>
          <p:nvPr/>
        </p:nvSpPr>
        <p:spPr>
          <a:xfrm>
            <a:off x="7178040" y="3029758"/>
            <a:ext cx="237714" cy="273513"/>
          </a:xfrm>
          <a:custGeom>
            <a:avLst/>
            <a:gdLst/>
            <a:ahLst/>
            <a:cxnLst/>
            <a:rect l="0" t="0" r="0" b="0"/>
            <a:pathLst>
              <a:path w="237714" h="273513">
                <a:moveTo>
                  <a:pt x="0" y="79201"/>
                </a:moveTo>
                <a:lnTo>
                  <a:pt x="26867" y="52333"/>
                </a:lnTo>
                <a:lnTo>
                  <a:pt x="31881" y="48589"/>
                </a:lnTo>
                <a:lnTo>
                  <a:pt x="37764" y="44824"/>
                </a:lnTo>
                <a:lnTo>
                  <a:pt x="44226" y="41043"/>
                </a:lnTo>
                <a:lnTo>
                  <a:pt x="64952" y="30069"/>
                </a:lnTo>
                <a:lnTo>
                  <a:pt x="107516" y="8395"/>
                </a:lnTo>
                <a:lnTo>
                  <a:pt x="114857" y="5327"/>
                </a:lnTo>
                <a:lnTo>
                  <a:pt x="121021" y="3282"/>
                </a:lnTo>
                <a:lnTo>
                  <a:pt x="126400" y="1918"/>
                </a:lnTo>
                <a:lnTo>
                  <a:pt x="131257" y="1009"/>
                </a:lnTo>
                <a:lnTo>
                  <a:pt x="135764" y="404"/>
                </a:lnTo>
                <a:lnTo>
                  <a:pt x="140039" y="0"/>
                </a:lnTo>
                <a:lnTo>
                  <a:pt x="145430" y="1000"/>
                </a:lnTo>
                <a:lnTo>
                  <a:pt x="151562" y="2937"/>
                </a:lnTo>
                <a:lnTo>
                  <a:pt x="158192" y="5499"/>
                </a:lnTo>
                <a:lnTo>
                  <a:pt x="162611" y="8476"/>
                </a:lnTo>
                <a:lnTo>
                  <a:pt x="165557" y="11731"/>
                </a:lnTo>
                <a:lnTo>
                  <a:pt x="167521" y="15171"/>
                </a:lnTo>
                <a:lnTo>
                  <a:pt x="170101" y="17465"/>
                </a:lnTo>
                <a:lnTo>
                  <a:pt x="173091" y="18994"/>
                </a:lnTo>
                <a:lnTo>
                  <a:pt x="176353" y="20013"/>
                </a:lnTo>
                <a:lnTo>
                  <a:pt x="178529" y="23232"/>
                </a:lnTo>
                <a:lnTo>
                  <a:pt x="179979" y="27919"/>
                </a:lnTo>
                <a:lnTo>
                  <a:pt x="180946" y="33583"/>
                </a:lnTo>
                <a:lnTo>
                  <a:pt x="181590" y="38629"/>
                </a:lnTo>
                <a:lnTo>
                  <a:pt x="182020" y="43263"/>
                </a:lnTo>
                <a:lnTo>
                  <a:pt x="182306" y="47623"/>
                </a:lnTo>
                <a:lnTo>
                  <a:pt x="181227" y="53069"/>
                </a:lnTo>
                <a:lnTo>
                  <a:pt x="179238" y="59240"/>
                </a:lnTo>
                <a:lnTo>
                  <a:pt x="176642" y="65894"/>
                </a:lnTo>
                <a:lnTo>
                  <a:pt x="172371" y="72870"/>
                </a:lnTo>
                <a:lnTo>
                  <a:pt x="166984" y="80060"/>
                </a:lnTo>
                <a:lnTo>
                  <a:pt x="160853" y="87394"/>
                </a:lnTo>
                <a:lnTo>
                  <a:pt x="152955" y="96093"/>
                </a:lnTo>
                <a:lnTo>
                  <a:pt x="134019" y="115919"/>
                </a:lnTo>
                <a:lnTo>
                  <a:pt x="83054" y="167580"/>
                </a:lnTo>
                <a:lnTo>
                  <a:pt x="83309" y="168600"/>
                </a:lnTo>
                <a:lnTo>
                  <a:pt x="84750" y="169281"/>
                </a:lnTo>
                <a:lnTo>
                  <a:pt x="86980" y="169734"/>
                </a:lnTo>
                <a:lnTo>
                  <a:pt x="89736" y="168767"/>
                </a:lnTo>
                <a:lnTo>
                  <a:pt x="96186" y="164305"/>
                </a:lnTo>
                <a:lnTo>
                  <a:pt x="103286" y="158089"/>
                </a:lnTo>
                <a:lnTo>
                  <a:pt x="106957" y="154653"/>
                </a:lnTo>
                <a:lnTo>
                  <a:pt x="111944" y="151092"/>
                </a:lnTo>
                <a:lnTo>
                  <a:pt x="117810" y="147449"/>
                </a:lnTo>
                <a:lnTo>
                  <a:pt x="124260" y="143750"/>
                </a:lnTo>
                <a:lnTo>
                  <a:pt x="131099" y="141284"/>
                </a:lnTo>
                <a:lnTo>
                  <a:pt x="138200" y="139640"/>
                </a:lnTo>
                <a:lnTo>
                  <a:pt x="145473" y="138544"/>
                </a:lnTo>
                <a:lnTo>
                  <a:pt x="152862" y="137813"/>
                </a:lnTo>
                <a:lnTo>
                  <a:pt x="160328" y="137326"/>
                </a:lnTo>
                <a:lnTo>
                  <a:pt x="167844" y="137001"/>
                </a:lnTo>
                <a:lnTo>
                  <a:pt x="182971" y="136640"/>
                </a:lnTo>
                <a:lnTo>
                  <a:pt x="207309" y="136409"/>
                </a:lnTo>
                <a:lnTo>
                  <a:pt x="211866" y="137659"/>
                </a:lnTo>
                <a:lnTo>
                  <a:pt x="216174" y="139764"/>
                </a:lnTo>
                <a:lnTo>
                  <a:pt x="220316" y="142436"/>
                </a:lnTo>
                <a:lnTo>
                  <a:pt x="224347" y="144218"/>
                </a:lnTo>
                <a:lnTo>
                  <a:pt x="228304" y="145406"/>
                </a:lnTo>
                <a:lnTo>
                  <a:pt x="232213" y="146198"/>
                </a:lnTo>
                <a:lnTo>
                  <a:pt x="234819" y="149266"/>
                </a:lnTo>
                <a:lnTo>
                  <a:pt x="236556" y="153851"/>
                </a:lnTo>
                <a:lnTo>
                  <a:pt x="237713" y="159448"/>
                </a:lnTo>
                <a:lnTo>
                  <a:pt x="237215" y="164449"/>
                </a:lnTo>
                <a:lnTo>
                  <a:pt x="235613" y="169053"/>
                </a:lnTo>
                <a:lnTo>
                  <a:pt x="231717" y="177556"/>
                </a:lnTo>
                <a:lnTo>
                  <a:pt x="229985" y="185568"/>
                </a:lnTo>
                <a:lnTo>
                  <a:pt x="226983" y="190752"/>
                </a:lnTo>
                <a:lnTo>
                  <a:pt x="222442" y="196749"/>
                </a:lnTo>
                <a:lnTo>
                  <a:pt x="216874" y="203286"/>
                </a:lnTo>
                <a:lnTo>
                  <a:pt x="211893" y="208915"/>
                </a:lnTo>
                <a:lnTo>
                  <a:pt x="202970" y="218555"/>
                </a:lnTo>
                <a:lnTo>
                  <a:pt x="197543" y="222904"/>
                </a:lnTo>
                <a:lnTo>
                  <a:pt x="191386" y="227073"/>
                </a:lnTo>
                <a:lnTo>
                  <a:pt x="184740" y="231123"/>
                </a:lnTo>
                <a:lnTo>
                  <a:pt x="175230" y="236362"/>
                </a:lnTo>
                <a:lnTo>
                  <a:pt x="140114" y="254602"/>
                </a:lnTo>
                <a:lnTo>
                  <a:pt x="121116" y="264261"/>
                </a:lnTo>
                <a:lnTo>
                  <a:pt x="112494" y="267344"/>
                </a:lnTo>
                <a:lnTo>
                  <a:pt x="104206" y="269400"/>
                </a:lnTo>
                <a:lnTo>
                  <a:pt x="96140" y="270770"/>
                </a:lnTo>
                <a:lnTo>
                  <a:pt x="89493" y="271684"/>
                </a:lnTo>
                <a:lnTo>
                  <a:pt x="83792" y="272293"/>
                </a:lnTo>
                <a:lnTo>
                  <a:pt x="78722" y="272699"/>
                </a:lnTo>
                <a:lnTo>
                  <a:pt x="72801" y="272970"/>
                </a:lnTo>
                <a:lnTo>
                  <a:pt x="66313" y="273150"/>
                </a:lnTo>
                <a:lnTo>
                  <a:pt x="22860" y="2735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8"/>
          <p:cNvSpPr/>
          <p:nvPr/>
        </p:nvSpPr>
        <p:spPr>
          <a:xfrm>
            <a:off x="7155180" y="3388153"/>
            <a:ext cx="422911" cy="51807"/>
          </a:xfrm>
          <a:custGeom>
            <a:avLst/>
            <a:gdLst/>
            <a:ahLst/>
            <a:cxnLst/>
            <a:rect l="0" t="0" r="0" b="0"/>
            <a:pathLst>
              <a:path w="422911" h="51807">
                <a:moveTo>
                  <a:pt x="0" y="40847"/>
                </a:moveTo>
                <a:lnTo>
                  <a:pt x="6068" y="46914"/>
                </a:lnTo>
                <a:lnTo>
                  <a:pt x="9125" y="48702"/>
                </a:lnTo>
                <a:lnTo>
                  <a:pt x="12432" y="49893"/>
                </a:lnTo>
                <a:lnTo>
                  <a:pt x="19496" y="51218"/>
                </a:lnTo>
                <a:lnTo>
                  <a:pt x="26867" y="51806"/>
                </a:lnTo>
                <a:lnTo>
                  <a:pt x="33151" y="50693"/>
                </a:lnTo>
                <a:lnTo>
                  <a:pt x="41151" y="48681"/>
                </a:lnTo>
                <a:lnTo>
                  <a:pt x="50294" y="46069"/>
                </a:lnTo>
                <a:lnTo>
                  <a:pt x="57659" y="44328"/>
                </a:lnTo>
                <a:lnTo>
                  <a:pt x="63839" y="43168"/>
                </a:lnTo>
                <a:lnTo>
                  <a:pt x="69230" y="42394"/>
                </a:lnTo>
                <a:lnTo>
                  <a:pt x="76633" y="40608"/>
                </a:lnTo>
                <a:lnTo>
                  <a:pt x="85378" y="38147"/>
                </a:lnTo>
                <a:lnTo>
                  <a:pt x="95019" y="35237"/>
                </a:lnTo>
                <a:lnTo>
                  <a:pt x="103986" y="32027"/>
                </a:lnTo>
                <a:lnTo>
                  <a:pt x="112504" y="28617"/>
                </a:lnTo>
                <a:lnTo>
                  <a:pt x="120723" y="25073"/>
                </a:lnTo>
                <a:lnTo>
                  <a:pt x="130011" y="22711"/>
                </a:lnTo>
                <a:lnTo>
                  <a:pt x="140015" y="21136"/>
                </a:lnTo>
                <a:lnTo>
                  <a:pt x="150493" y="20086"/>
                </a:lnTo>
                <a:lnTo>
                  <a:pt x="160018" y="19387"/>
                </a:lnTo>
                <a:lnTo>
                  <a:pt x="168909" y="18920"/>
                </a:lnTo>
                <a:lnTo>
                  <a:pt x="177376" y="18609"/>
                </a:lnTo>
                <a:lnTo>
                  <a:pt x="193181" y="17131"/>
                </a:lnTo>
                <a:lnTo>
                  <a:pt x="237834" y="12103"/>
                </a:lnTo>
                <a:lnTo>
                  <a:pt x="257616" y="10254"/>
                </a:lnTo>
                <a:lnTo>
                  <a:pt x="274614" y="9021"/>
                </a:lnTo>
                <a:lnTo>
                  <a:pt x="302391" y="7652"/>
                </a:lnTo>
                <a:lnTo>
                  <a:pt x="323202" y="7044"/>
                </a:lnTo>
                <a:lnTo>
                  <a:pt x="349199" y="6701"/>
                </a:lnTo>
                <a:lnTo>
                  <a:pt x="358529" y="5383"/>
                </a:lnTo>
                <a:lnTo>
                  <a:pt x="368559" y="3234"/>
                </a:lnTo>
                <a:lnTo>
                  <a:pt x="379057" y="531"/>
                </a:lnTo>
                <a:lnTo>
                  <a:pt x="387324" y="0"/>
                </a:lnTo>
                <a:lnTo>
                  <a:pt x="394105" y="915"/>
                </a:lnTo>
                <a:lnTo>
                  <a:pt x="399896" y="2795"/>
                </a:lnTo>
                <a:lnTo>
                  <a:pt x="405028" y="4049"/>
                </a:lnTo>
                <a:lnTo>
                  <a:pt x="409718" y="4885"/>
                </a:lnTo>
                <a:lnTo>
                  <a:pt x="422910" y="65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9"/>
          <p:cNvSpPr/>
          <p:nvPr/>
        </p:nvSpPr>
        <p:spPr>
          <a:xfrm>
            <a:off x="7256389" y="3497579"/>
            <a:ext cx="264552" cy="176518"/>
          </a:xfrm>
          <a:custGeom>
            <a:avLst/>
            <a:gdLst/>
            <a:ahLst/>
            <a:cxnLst/>
            <a:rect l="0" t="0" r="0" b="0"/>
            <a:pathLst>
              <a:path w="264552" h="176518">
                <a:moveTo>
                  <a:pt x="35951" y="0"/>
                </a:moveTo>
                <a:lnTo>
                  <a:pt x="42019" y="12136"/>
                </a:lnTo>
                <a:lnTo>
                  <a:pt x="43806" y="16981"/>
                </a:lnTo>
                <a:lnTo>
                  <a:pt x="44997" y="21481"/>
                </a:lnTo>
                <a:lnTo>
                  <a:pt x="45792" y="25751"/>
                </a:lnTo>
                <a:lnTo>
                  <a:pt x="46321" y="31137"/>
                </a:lnTo>
                <a:lnTo>
                  <a:pt x="46675" y="37268"/>
                </a:lnTo>
                <a:lnTo>
                  <a:pt x="46910" y="43896"/>
                </a:lnTo>
                <a:lnTo>
                  <a:pt x="45797" y="52124"/>
                </a:lnTo>
                <a:lnTo>
                  <a:pt x="43785" y="61420"/>
                </a:lnTo>
                <a:lnTo>
                  <a:pt x="41173" y="71426"/>
                </a:lnTo>
                <a:lnTo>
                  <a:pt x="36892" y="84448"/>
                </a:lnTo>
                <a:lnTo>
                  <a:pt x="25362" y="115849"/>
                </a:lnTo>
                <a:lnTo>
                  <a:pt x="18732" y="130573"/>
                </a:lnTo>
                <a:lnTo>
                  <a:pt x="11772" y="144199"/>
                </a:lnTo>
                <a:lnTo>
                  <a:pt x="4591" y="157093"/>
                </a:lnTo>
                <a:lnTo>
                  <a:pt x="1074" y="165689"/>
                </a:lnTo>
                <a:lnTo>
                  <a:pt x="0" y="171419"/>
                </a:lnTo>
                <a:lnTo>
                  <a:pt x="554" y="175240"/>
                </a:lnTo>
                <a:lnTo>
                  <a:pt x="2193" y="176517"/>
                </a:lnTo>
                <a:lnTo>
                  <a:pt x="4555" y="176098"/>
                </a:lnTo>
                <a:lnTo>
                  <a:pt x="11837" y="172246"/>
                </a:lnTo>
                <a:lnTo>
                  <a:pt x="44409" y="155814"/>
                </a:lnTo>
                <a:lnTo>
                  <a:pt x="51750" y="153406"/>
                </a:lnTo>
                <a:lnTo>
                  <a:pt x="59183" y="151801"/>
                </a:lnTo>
                <a:lnTo>
                  <a:pt x="66679" y="150731"/>
                </a:lnTo>
                <a:lnTo>
                  <a:pt x="72946" y="148748"/>
                </a:lnTo>
                <a:lnTo>
                  <a:pt x="78395" y="146155"/>
                </a:lnTo>
                <a:lnTo>
                  <a:pt x="83297" y="143157"/>
                </a:lnTo>
                <a:lnTo>
                  <a:pt x="89105" y="141158"/>
                </a:lnTo>
                <a:lnTo>
                  <a:pt x="95516" y="139825"/>
                </a:lnTo>
                <a:lnTo>
                  <a:pt x="102331" y="138937"/>
                </a:lnTo>
                <a:lnTo>
                  <a:pt x="109414" y="137075"/>
                </a:lnTo>
                <a:lnTo>
                  <a:pt x="116676" y="134564"/>
                </a:lnTo>
                <a:lnTo>
                  <a:pt x="124058" y="131619"/>
                </a:lnTo>
                <a:lnTo>
                  <a:pt x="135329" y="128386"/>
                </a:lnTo>
                <a:lnTo>
                  <a:pt x="149193" y="124961"/>
                </a:lnTo>
                <a:lnTo>
                  <a:pt x="164785" y="121407"/>
                </a:lnTo>
                <a:lnTo>
                  <a:pt x="178990" y="119039"/>
                </a:lnTo>
                <a:lnTo>
                  <a:pt x="192271" y="117459"/>
                </a:lnTo>
                <a:lnTo>
                  <a:pt x="264551" y="114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0"/>
          <p:cNvSpPr/>
          <p:nvPr/>
        </p:nvSpPr>
        <p:spPr>
          <a:xfrm>
            <a:off x="7440930" y="3520439"/>
            <a:ext cx="80011" cy="377191"/>
          </a:xfrm>
          <a:custGeom>
            <a:avLst/>
            <a:gdLst/>
            <a:ahLst/>
            <a:cxnLst/>
            <a:rect l="0" t="0" r="0" b="0"/>
            <a:pathLst>
              <a:path w="80011" h="377191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2" y="21481"/>
                </a:lnTo>
                <a:lnTo>
                  <a:pt x="15908" y="25751"/>
                </a:lnTo>
                <a:lnTo>
                  <a:pt x="18226" y="31137"/>
                </a:lnTo>
                <a:lnTo>
                  <a:pt x="19771" y="37268"/>
                </a:lnTo>
                <a:lnTo>
                  <a:pt x="20800" y="43896"/>
                </a:lnTo>
                <a:lnTo>
                  <a:pt x="22757" y="50854"/>
                </a:lnTo>
                <a:lnTo>
                  <a:pt x="25331" y="58033"/>
                </a:lnTo>
                <a:lnTo>
                  <a:pt x="28317" y="65359"/>
                </a:lnTo>
                <a:lnTo>
                  <a:pt x="30308" y="72783"/>
                </a:lnTo>
                <a:lnTo>
                  <a:pt x="31635" y="80272"/>
                </a:lnTo>
                <a:lnTo>
                  <a:pt x="32520" y="87805"/>
                </a:lnTo>
                <a:lnTo>
                  <a:pt x="34379" y="99176"/>
                </a:lnTo>
                <a:lnTo>
                  <a:pt x="39833" y="128746"/>
                </a:lnTo>
                <a:lnTo>
                  <a:pt x="56110" y="241771"/>
                </a:lnTo>
                <a:lnTo>
                  <a:pt x="63038" y="298377"/>
                </a:lnTo>
                <a:lnTo>
                  <a:pt x="64886" y="317028"/>
                </a:lnTo>
                <a:lnTo>
                  <a:pt x="67386" y="330732"/>
                </a:lnTo>
                <a:lnTo>
                  <a:pt x="70324" y="341138"/>
                </a:lnTo>
                <a:lnTo>
                  <a:pt x="73553" y="349346"/>
                </a:lnTo>
                <a:lnTo>
                  <a:pt x="75705" y="356087"/>
                </a:lnTo>
                <a:lnTo>
                  <a:pt x="78097" y="366965"/>
                </a:lnTo>
                <a:lnTo>
                  <a:pt x="8001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1"/>
          <p:cNvSpPr/>
          <p:nvPr/>
        </p:nvSpPr>
        <p:spPr>
          <a:xfrm>
            <a:off x="4160520" y="5498628"/>
            <a:ext cx="228601" cy="444224"/>
          </a:xfrm>
          <a:custGeom>
            <a:avLst/>
            <a:gdLst/>
            <a:ahLst/>
            <a:cxnLst/>
            <a:rect l="0" t="0" r="0" b="0"/>
            <a:pathLst>
              <a:path w="228601" h="444224">
                <a:moveTo>
                  <a:pt x="0" y="67781"/>
                </a:moveTo>
                <a:lnTo>
                  <a:pt x="0" y="55646"/>
                </a:lnTo>
                <a:lnTo>
                  <a:pt x="1270" y="52071"/>
                </a:lnTo>
                <a:lnTo>
                  <a:pt x="3386" y="49688"/>
                </a:lnTo>
                <a:lnTo>
                  <a:pt x="9125" y="45770"/>
                </a:lnTo>
                <a:lnTo>
                  <a:pt x="15909" y="39795"/>
                </a:lnTo>
                <a:lnTo>
                  <a:pt x="23306" y="35154"/>
                </a:lnTo>
                <a:lnTo>
                  <a:pt x="33317" y="29520"/>
                </a:lnTo>
                <a:lnTo>
                  <a:pt x="64905" y="12841"/>
                </a:lnTo>
                <a:lnTo>
                  <a:pt x="73750" y="8295"/>
                </a:lnTo>
                <a:lnTo>
                  <a:pt x="82186" y="5264"/>
                </a:lnTo>
                <a:lnTo>
                  <a:pt x="90351" y="3243"/>
                </a:lnTo>
                <a:lnTo>
                  <a:pt x="98333" y="1895"/>
                </a:lnTo>
                <a:lnTo>
                  <a:pt x="106195" y="997"/>
                </a:lnTo>
                <a:lnTo>
                  <a:pt x="113977" y="399"/>
                </a:lnTo>
                <a:lnTo>
                  <a:pt x="121705" y="0"/>
                </a:lnTo>
                <a:lnTo>
                  <a:pt x="129396" y="1004"/>
                </a:lnTo>
                <a:lnTo>
                  <a:pt x="137064" y="2943"/>
                </a:lnTo>
                <a:lnTo>
                  <a:pt x="144716" y="5506"/>
                </a:lnTo>
                <a:lnTo>
                  <a:pt x="151087" y="8485"/>
                </a:lnTo>
                <a:lnTo>
                  <a:pt x="156605" y="11740"/>
                </a:lnTo>
                <a:lnTo>
                  <a:pt x="161553" y="15181"/>
                </a:lnTo>
                <a:lnTo>
                  <a:pt x="167392" y="18744"/>
                </a:lnTo>
                <a:lnTo>
                  <a:pt x="173824" y="22390"/>
                </a:lnTo>
                <a:lnTo>
                  <a:pt x="180653" y="26090"/>
                </a:lnTo>
                <a:lnTo>
                  <a:pt x="185205" y="31098"/>
                </a:lnTo>
                <a:lnTo>
                  <a:pt x="188240" y="36975"/>
                </a:lnTo>
                <a:lnTo>
                  <a:pt x="190263" y="43434"/>
                </a:lnTo>
                <a:lnTo>
                  <a:pt x="191612" y="51550"/>
                </a:lnTo>
                <a:lnTo>
                  <a:pt x="192511" y="60771"/>
                </a:lnTo>
                <a:lnTo>
                  <a:pt x="193111" y="70727"/>
                </a:lnTo>
                <a:lnTo>
                  <a:pt x="193777" y="91951"/>
                </a:lnTo>
                <a:lnTo>
                  <a:pt x="194204" y="136620"/>
                </a:lnTo>
                <a:lnTo>
                  <a:pt x="192969" y="149234"/>
                </a:lnTo>
                <a:lnTo>
                  <a:pt x="190876" y="162723"/>
                </a:lnTo>
                <a:lnTo>
                  <a:pt x="188211" y="176796"/>
                </a:lnTo>
                <a:lnTo>
                  <a:pt x="183893" y="191258"/>
                </a:lnTo>
                <a:lnTo>
                  <a:pt x="178476" y="205979"/>
                </a:lnTo>
                <a:lnTo>
                  <a:pt x="172324" y="220873"/>
                </a:lnTo>
                <a:lnTo>
                  <a:pt x="166952" y="235882"/>
                </a:lnTo>
                <a:lnTo>
                  <a:pt x="162102" y="250969"/>
                </a:lnTo>
                <a:lnTo>
                  <a:pt x="157597" y="266106"/>
                </a:lnTo>
                <a:lnTo>
                  <a:pt x="149515" y="285088"/>
                </a:lnTo>
                <a:lnTo>
                  <a:pt x="139046" y="306633"/>
                </a:lnTo>
                <a:lnTo>
                  <a:pt x="103948" y="374747"/>
                </a:lnTo>
                <a:lnTo>
                  <a:pt x="97238" y="385455"/>
                </a:lnTo>
                <a:lnTo>
                  <a:pt x="90225" y="395134"/>
                </a:lnTo>
                <a:lnTo>
                  <a:pt x="83010" y="404126"/>
                </a:lnTo>
                <a:lnTo>
                  <a:pt x="76930" y="411391"/>
                </a:lnTo>
                <a:lnTo>
                  <a:pt x="71606" y="417505"/>
                </a:lnTo>
                <a:lnTo>
                  <a:pt x="66787" y="422850"/>
                </a:lnTo>
                <a:lnTo>
                  <a:pt x="61035" y="427684"/>
                </a:lnTo>
                <a:lnTo>
                  <a:pt x="54660" y="432177"/>
                </a:lnTo>
                <a:lnTo>
                  <a:pt x="38313" y="442445"/>
                </a:lnTo>
                <a:lnTo>
                  <a:pt x="32691" y="443848"/>
                </a:lnTo>
                <a:lnTo>
                  <a:pt x="29414" y="444223"/>
                </a:lnTo>
                <a:lnTo>
                  <a:pt x="25959" y="443202"/>
                </a:lnTo>
                <a:lnTo>
                  <a:pt x="22386" y="441252"/>
                </a:lnTo>
                <a:lnTo>
                  <a:pt x="18734" y="438682"/>
                </a:lnTo>
                <a:lnTo>
                  <a:pt x="16299" y="434428"/>
                </a:lnTo>
                <a:lnTo>
                  <a:pt x="13594" y="422929"/>
                </a:lnTo>
                <a:lnTo>
                  <a:pt x="12391" y="412738"/>
                </a:lnTo>
                <a:lnTo>
                  <a:pt x="11857" y="401436"/>
                </a:lnTo>
                <a:lnTo>
                  <a:pt x="11620" y="383712"/>
                </a:lnTo>
                <a:lnTo>
                  <a:pt x="12826" y="374922"/>
                </a:lnTo>
                <a:lnTo>
                  <a:pt x="14901" y="366522"/>
                </a:lnTo>
                <a:lnTo>
                  <a:pt x="17554" y="358381"/>
                </a:lnTo>
                <a:lnTo>
                  <a:pt x="19322" y="350415"/>
                </a:lnTo>
                <a:lnTo>
                  <a:pt x="20501" y="342564"/>
                </a:lnTo>
                <a:lnTo>
                  <a:pt x="21287" y="334790"/>
                </a:lnTo>
                <a:lnTo>
                  <a:pt x="24352" y="327067"/>
                </a:lnTo>
                <a:lnTo>
                  <a:pt x="28934" y="319378"/>
                </a:lnTo>
                <a:lnTo>
                  <a:pt x="34529" y="311713"/>
                </a:lnTo>
                <a:lnTo>
                  <a:pt x="39529" y="304062"/>
                </a:lnTo>
                <a:lnTo>
                  <a:pt x="44133" y="296422"/>
                </a:lnTo>
                <a:lnTo>
                  <a:pt x="48472" y="288789"/>
                </a:lnTo>
                <a:lnTo>
                  <a:pt x="53904" y="281160"/>
                </a:lnTo>
                <a:lnTo>
                  <a:pt x="60066" y="273534"/>
                </a:lnTo>
                <a:lnTo>
                  <a:pt x="66714" y="265910"/>
                </a:lnTo>
                <a:lnTo>
                  <a:pt x="73686" y="258287"/>
                </a:lnTo>
                <a:lnTo>
                  <a:pt x="94364" y="236693"/>
                </a:lnTo>
                <a:lnTo>
                  <a:pt x="104592" y="226250"/>
                </a:lnTo>
                <a:lnTo>
                  <a:pt x="110368" y="222957"/>
                </a:lnTo>
                <a:lnTo>
                  <a:pt x="116759" y="220762"/>
                </a:lnTo>
                <a:lnTo>
                  <a:pt x="123559" y="219298"/>
                </a:lnTo>
                <a:lnTo>
                  <a:pt x="129363" y="218323"/>
                </a:lnTo>
                <a:lnTo>
                  <a:pt x="134501" y="217673"/>
                </a:lnTo>
                <a:lnTo>
                  <a:pt x="139197" y="217239"/>
                </a:lnTo>
                <a:lnTo>
                  <a:pt x="144868" y="218220"/>
                </a:lnTo>
                <a:lnTo>
                  <a:pt x="151188" y="220143"/>
                </a:lnTo>
                <a:lnTo>
                  <a:pt x="157942" y="222696"/>
                </a:lnTo>
                <a:lnTo>
                  <a:pt x="163715" y="225668"/>
                </a:lnTo>
                <a:lnTo>
                  <a:pt x="168833" y="228919"/>
                </a:lnTo>
                <a:lnTo>
                  <a:pt x="173515" y="232356"/>
                </a:lnTo>
                <a:lnTo>
                  <a:pt x="177907" y="235918"/>
                </a:lnTo>
                <a:lnTo>
                  <a:pt x="182104" y="239562"/>
                </a:lnTo>
                <a:lnTo>
                  <a:pt x="186173" y="243262"/>
                </a:lnTo>
                <a:lnTo>
                  <a:pt x="190155" y="248268"/>
                </a:lnTo>
                <a:lnTo>
                  <a:pt x="194080" y="254146"/>
                </a:lnTo>
                <a:lnTo>
                  <a:pt x="197967" y="260605"/>
                </a:lnTo>
                <a:lnTo>
                  <a:pt x="200557" y="267450"/>
                </a:lnTo>
                <a:lnTo>
                  <a:pt x="202285" y="274554"/>
                </a:lnTo>
                <a:lnTo>
                  <a:pt x="204204" y="287950"/>
                </a:lnTo>
                <a:lnTo>
                  <a:pt x="205057" y="298138"/>
                </a:lnTo>
                <a:lnTo>
                  <a:pt x="206555" y="302632"/>
                </a:lnTo>
                <a:lnTo>
                  <a:pt x="211605" y="311013"/>
                </a:lnTo>
                <a:lnTo>
                  <a:pt x="214697" y="322358"/>
                </a:lnTo>
                <a:lnTo>
                  <a:pt x="215521" y="328939"/>
                </a:lnTo>
                <a:lnTo>
                  <a:pt x="219824" y="339638"/>
                </a:lnTo>
                <a:lnTo>
                  <a:pt x="228600" y="3535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2"/>
          <p:cNvSpPr/>
          <p:nvPr/>
        </p:nvSpPr>
        <p:spPr>
          <a:xfrm>
            <a:off x="4470718" y="5440679"/>
            <a:ext cx="147003" cy="170681"/>
          </a:xfrm>
          <a:custGeom>
            <a:avLst/>
            <a:gdLst/>
            <a:ahLst/>
            <a:cxnLst/>
            <a:rect l="0" t="0" r="0" b="0"/>
            <a:pathLst>
              <a:path w="147003" h="170681">
                <a:moveTo>
                  <a:pt x="9841" y="0"/>
                </a:moveTo>
                <a:lnTo>
                  <a:pt x="9841" y="51501"/>
                </a:lnTo>
                <a:lnTo>
                  <a:pt x="8572" y="62274"/>
                </a:lnTo>
                <a:lnTo>
                  <a:pt x="6455" y="74536"/>
                </a:lnTo>
                <a:lnTo>
                  <a:pt x="3774" y="87791"/>
                </a:lnTo>
                <a:lnTo>
                  <a:pt x="1986" y="97897"/>
                </a:lnTo>
                <a:lnTo>
                  <a:pt x="795" y="105905"/>
                </a:lnTo>
                <a:lnTo>
                  <a:pt x="0" y="112514"/>
                </a:lnTo>
                <a:lnTo>
                  <a:pt x="741" y="118189"/>
                </a:lnTo>
                <a:lnTo>
                  <a:pt x="2505" y="123243"/>
                </a:lnTo>
                <a:lnTo>
                  <a:pt x="4950" y="127882"/>
                </a:lnTo>
                <a:lnTo>
                  <a:pt x="7850" y="130975"/>
                </a:lnTo>
                <a:lnTo>
                  <a:pt x="11054" y="133036"/>
                </a:lnTo>
                <a:lnTo>
                  <a:pt x="14460" y="134411"/>
                </a:lnTo>
                <a:lnTo>
                  <a:pt x="18001" y="137868"/>
                </a:lnTo>
                <a:lnTo>
                  <a:pt x="21631" y="142712"/>
                </a:lnTo>
                <a:lnTo>
                  <a:pt x="25321" y="148481"/>
                </a:lnTo>
                <a:lnTo>
                  <a:pt x="31591" y="153598"/>
                </a:lnTo>
                <a:lnTo>
                  <a:pt x="39581" y="158279"/>
                </a:lnTo>
                <a:lnTo>
                  <a:pt x="48718" y="162669"/>
                </a:lnTo>
                <a:lnTo>
                  <a:pt x="56079" y="165596"/>
                </a:lnTo>
                <a:lnTo>
                  <a:pt x="62257" y="167548"/>
                </a:lnTo>
                <a:lnTo>
                  <a:pt x="67645" y="168849"/>
                </a:lnTo>
                <a:lnTo>
                  <a:pt x="73777" y="169716"/>
                </a:lnTo>
                <a:lnTo>
                  <a:pt x="80405" y="170294"/>
                </a:lnTo>
                <a:lnTo>
                  <a:pt x="87364" y="170680"/>
                </a:lnTo>
                <a:lnTo>
                  <a:pt x="92003" y="169666"/>
                </a:lnTo>
                <a:lnTo>
                  <a:pt x="95096" y="167721"/>
                </a:lnTo>
                <a:lnTo>
                  <a:pt x="97158" y="165154"/>
                </a:lnTo>
                <a:lnTo>
                  <a:pt x="99803" y="163443"/>
                </a:lnTo>
                <a:lnTo>
                  <a:pt x="102835" y="162302"/>
                </a:lnTo>
                <a:lnTo>
                  <a:pt x="106128" y="161541"/>
                </a:lnTo>
                <a:lnTo>
                  <a:pt x="110862" y="159764"/>
                </a:lnTo>
                <a:lnTo>
                  <a:pt x="116558" y="157310"/>
                </a:lnTo>
                <a:lnTo>
                  <a:pt x="129938" y="151174"/>
                </a:lnTo>
                <a:lnTo>
                  <a:pt x="147002" y="1371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3"/>
          <p:cNvSpPr/>
          <p:nvPr/>
        </p:nvSpPr>
        <p:spPr>
          <a:xfrm>
            <a:off x="4629150" y="5360669"/>
            <a:ext cx="11430" cy="537211"/>
          </a:xfrm>
          <a:custGeom>
            <a:avLst/>
            <a:gdLst/>
            <a:ahLst/>
            <a:cxnLst/>
            <a:rect l="0" t="0" r="0" b="0"/>
            <a:pathLst>
              <a:path w="11430" h="537211">
                <a:moveTo>
                  <a:pt x="11429" y="0"/>
                </a:moveTo>
                <a:lnTo>
                  <a:pt x="5362" y="12136"/>
                </a:lnTo>
                <a:lnTo>
                  <a:pt x="3574" y="16981"/>
                </a:lnTo>
                <a:lnTo>
                  <a:pt x="2383" y="21481"/>
                </a:lnTo>
                <a:lnTo>
                  <a:pt x="1588" y="25751"/>
                </a:lnTo>
                <a:lnTo>
                  <a:pt x="1059" y="42567"/>
                </a:lnTo>
                <a:lnTo>
                  <a:pt x="0" y="5372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4"/>
          <p:cNvSpPr/>
          <p:nvPr/>
        </p:nvSpPr>
        <p:spPr>
          <a:xfrm>
            <a:off x="4149090" y="6012179"/>
            <a:ext cx="628651" cy="114301"/>
          </a:xfrm>
          <a:custGeom>
            <a:avLst/>
            <a:gdLst/>
            <a:ahLst/>
            <a:cxnLst/>
            <a:rect l="0" t="0" r="0" b="0"/>
            <a:pathLst>
              <a:path w="628651" h="114301">
                <a:moveTo>
                  <a:pt x="0" y="114300"/>
                </a:moveTo>
                <a:lnTo>
                  <a:pt x="12135" y="108233"/>
                </a:lnTo>
                <a:lnTo>
                  <a:pt x="24867" y="105253"/>
                </a:lnTo>
                <a:lnTo>
                  <a:pt x="31817" y="104459"/>
                </a:lnTo>
                <a:lnTo>
                  <a:pt x="45341" y="101389"/>
                </a:lnTo>
                <a:lnTo>
                  <a:pt x="84075" y="91205"/>
                </a:lnTo>
                <a:lnTo>
                  <a:pt x="117377" y="81600"/>
                </a:lnTo>
                <a:lnTo>
                  <a:pt x="131591" y="77260"/>
                </a:lnTo>
                <a:lnTo>
                  <a:pt x="148687" y="73097"/>
                </a:lnTo>
                <a:lnTo>
                  <a:pt x="167705" y="69051"/>
                </a:lnTo>
                <a:lnTo>
                  <a:pt x="188003" y="65084"/>
                </a:lnTo>
                <a:lnTo>
                  <a:pt x="215505" y="58629"/>
                </a:lnTo>
                <a:lnTo>
                  <a:pt x="283316" y="41298"/>
                </a:lnTo>
                <a:lnTo>
                  <a:pt x="310797" y="35152"/>
                </a:lnTo>
                <a:lnTo>
                  <a:pt x="332928" y="31055"/>
                </a:lnTo>
                <a:lnTo>
                  <a:pt x="351492" y="28323"/>
                </a:lnTo>
                <a:lnTo>
                  <a:pt x="367678" y="25232"/>
                </a:lnTo>
                <a:lnTo>
                  <a:pt x="382278" y="21902"/>
                </a:lnTo>
                <a:lnTo>
                  <a:pt x="395822" y="18412"/>
                </a:lnTo>
                <a:lnTo>
                  <a:pt x="416281" y="14815"/>
                </a:lnTo>
                <a:lnTo>
                  <a:pt x="469494" y="7431"/>
                </a:lnTo>
                <a:lnTo>
                  <a:pt x="497146" y="4954"/>
                </a:lnTo>
                <a:lnTo>
                  <a:pt x="524470" y="3303"/>
                </a:lnTo>
                <a:lnTo>
                  <a:pt x="585082" y="979"/>
                </a:lnTo>
                <a:lnTo>
                  <a:pt x="6286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5"/>
          <p:cNvSpPr/>
          <p:nvPr/>
        </p:nvSpPr>
        <p:spPr>
          <a:xfrm>
            <a:off x="4297679" y="6240779"/>
            <a:ext cx="34292" cy="354331"/>
          </a:xfrm>
          <a:custGeom>
            <a:avLst/>
            <a:gdLst/>
            <a:ahLst/>
            <a:cxnLst/>
            <a:rect l="0" t="0" r="0" b="0"/>
            <a:pathLst>
              <a:path w="34292" h="354331">
                <a:moveTo>
                  <a:pt x="0" y="0"/>
                </a:moveTo>
                <a:lnTo>
                  <a:pt x="0" y="54854"/>
                </a:lnTo>
                <a:lnTo>
                  <a:pt x="1271" y="61970"/>
                </a:lnTo>
                <a:lnTo>
                  <a:pt x="3387" y="69254"/>
                </a:lnTo>
                <a:lnTo>
                  <a:pt x="6069" y="76649"/>
                </a:lnTo>
                <a:lnTo>
                  <a:pt x="9126" y="91740"/>
                </a:lnTo>
                <a:lnTo>
                  <a:pt x="12434" y="111960"/>
                </a:lnTo>
                <a:lnTo>
                  <a:pt x="15910" y="135600"/>
                </a:lnTo>
                <a:lnTo>
                  <a:pt x="18226" y="157711"/>
                </a:lnTo>
                <a:lnTo>
                  <a:pt x="19771" y="178801"/>
                </a:lnTo>
                <a:lnTo>
                  <a:pt x="21487" y="215357"/>
                </a:lnTo>
                <a:lnTo>
                  <a:pt x="22251" y="240071"/>
                </a:lnTo>
                <a:lnTo>
                  <a:pt x="23724" y="256568"/>
                </a:lnTo>
                <a:lnTo>
                  <a:pt x="34291" y="3543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6"/>
          <p:cNvSpPr/>
          <p:nvPr/>
        </p:nvSpPr>
        <p:spPr>
          <a:xfrm>
            <a:off x="4469370" y="6206489"/>
            <a:ext cx="194052" cy="433626"/>
          </a:xfrm>
          <a:custGeom>
            <a:avLst/>
            <a:gdLst/>
            <a:ahLst/>
            <a:cxnLst/>
            <a:rect l="0" t="0" r="0" b="0"/>
            <a:pathLst>
              <a:path w="194052" h="433626">
                <a:moveTo>
                  <a:pt x="114059" y="0"/>
                </a:moveTo>
                <a:lnTo>
                  <a:pt x="101924" y="0"/>
                </a:lnTo>
                <a:lnTo>
                  <a:pt x="97079" y="1271"/>
                </a:lnTo>
                <a:lnTo>
                  <a:pt x="92579" y="3387"/>
                </a:lnTo>
                <a:lnTo>
                  <a:pt x="88309" y="6069"/>
                </a:lnTo>
                <a:lnTo>
                  <a:pt x="82923" y="10396"/>
                </a:lnTo>
                <a:lnTo>
                  <a:pt x="76792" y="15821"/>
                </a:lnTo>
                <a:lnTo>
                  <a:pt x="70164" y="21977"/>
                </a:lnTo>
                <a:lnTo>
                  <a:pt x="64476" y="28621"/>
                </a:lnTo>
                <a:lnTo>
                  <a:pt x="59414" y="35592"/>
                </a:lnTo>
                <a:lnTo>
                  <a:pt x="54769" y="42778"/>
                </a:lnTo>
                <a:lnTo>
                  <a:pt x="50403" y="50108"/>
                </a:lnTo>
                <a:lnTo>
                  <a:pt x="46221" y="57536"/>
                </a:lnTo>
                <a:lnTo>
                  <a:pt x="42164" y="65027"/>
                </a:lnTo>
                <a:lnTo>
                  <a:pt x="36919" y="76372"/>
                </a:lnTo>
                <a:lnTo>
                  <a:pt x="13638" y="130045"/>
                </a:lnTo>
                <a:lnTo>
                  <a:pt x="9012" y="140037"/>
                </a:lnTo>
                <a:lnTo>
                  <a:pt x="5928" y="147968"/>
                </a:lnTo>
                <a:lnTo>
                  <a:pt x="2501" y="160167"/>
                </a:lnTo>
                <a:lnTo>
                  <a:pt x="978" y="173209"/>
                </a:lnTo>
                <a:lnTo>
                  <a:pt x="572" y="180243"/>
                </a:lnTo>
                <a:lnTo>
                  <a:pt x="121" y="194831"/>
                </a:lnTo>
                <a:lnTo>
                  <a:pt x="0" y="202278"/>
                </a:lnTo>
                <a:lnTo>
                  <a:pt x="1190" y="208512"/>
                </a:lnTo>
                <a:lnTo>
                  <a:pt x="5899" y="218826"/>
                </a:lnTo>
                <a:lnTo>
                  <a:pt x="9622" y="225704"/>
                </a:lnTo>
                <a:lnTo>
                  <a:pt x="13879" y="230699"/>
                </a:lnTo>
                <a:lnTo>
                  <a:pt x="16793" y="233810"/>
                </a:lnTo>
                <a:lnTo>
                  <a:pt x="21275" y="235884"/>
                </a:lnTo>
                <a:lnTo>
                  <a:pt x="26803" y="237266"/>
                </a:lnTo>
                <a:lnTo>
                  <a:pt x="33029" y="238187"/>
                </a:lnTo>
                <a:lnTo>
                  <a:pt x="40989" y="238802"/>
                </a:lnTo>
                <a:lnTo>
                  <a:pt x="50106" y="239211"/>
                </a:lnTo>
                <a:lnTo>
                  <a:pt x="59994" y="239484"/>
                </a:lnTo>
                <a:lnTo>
                  <a:pt x="70396" y="240937"/>
                </a:lnTo>
                <a:lnTo>
                  <a:pt x="81141" y="243175"/>
                </a:lnTo>
                <a:lnTo>
                  <a:pt x="92113" y="245936"/>
                </a:lnTo>
                <a:lnTo>
                  <a:pt x="100699" y="247777"/>
                </a:lnTo>
                <a:lnTo>
                  <a:pt x="107692" y="249005"/>
                </a:lnTo>
                <a:lnTo>
                  <a:pt x="113625" y="249824"/>
                </a:lnTo>
                <a:lnTo>
                  <a:pt x="120120" y="251639"/>
                </a:lnTo>
                <a:lnTo>
                  <a:pt x="126990" y="254120"/>
                </a:lnTo>
                <a:lnTo>
                  <a:pt x="134109" y="257043"/>
                </a:lnTo>
                <a:lnTo>
                  <a:pt x="141396" y="260262"/>
                </a:lnTo>
                <a:lnTo>
                  <a:pt x="156266" y="267226"/>
                </a:lnTo>
                <a:lnTo>
                  <a:pt x="162517" y="270861"/>
                </a:lnTo>
                <a:lnTo>
                  <a:pt x="167955" y="274554"/>
                </a:lnTo>
                <a:lnTo>
                  <a:pt x="172850" y="278286"/>
                </a:lnTo>
                <a:lnTo>
                  <a:pt x="177383" y="283314"/>
                </a:lnTo>
                <a:lnTo>
                  <a:pt x="181675" y="289206"/>
                </a:lnTo>
                <a:lnTo>
                  <a:pt x="185807" y="295674"/>
                </a:lnTo>
                <a:lnTo>
                  <a:pt x="188561" y="302526"/>
                </a:lnTo>
                <a:lnTo>
                  <a:pt x="190397" y="309634"/>
                </a:lnTo>
                <a:lnTo>
                  <a:pt x="191621" y="316913"/>
                </a:lnTo>
                <a:lnTo>
                  <a:pt x="192437" y="324306"/>
                </a:lnTo>
                <a:lnTo>
                  <a:pt x="192981" y="331773"/>
                </a:lnTo>
                <a:lnTo>
                  <a:pt x="193344" y="339293"/>
                </a:lnTo>
                <a:lnTo>
                  <a:pt x="193747" y="354420"/>
                </a:lnTo>
                <a:lnTo>
                  <a:pt x="194051" y="397835"/>
                </a:lnTo>
                <a:lnTo>
                  <a:pt x="191517" y="403653"/>
                </a:lnTo>
                <a:lnTo>
                  <a:pt x="187288" y="408802"/>
                </a:lnTo>
                <a:lnTo>
                  <a:pt x="181929" y="413505"/>
                </a:lnTo>
                <a:lnTo>
                  <a:pt x="172587" y="422117"/>
                </a:lnTo>
                <a:lnTo>
                  <a:pt x="168318" y="426191"/>
                </a:lnTo>
                <a:lnTo>
                  <a:pt x="164202" y="428908"/>
                </a:lnTo>
                <a:lnTo>
                  <a:pt x="160188" y="430719"/>
                </a:lnTo>
                <a:lnTo>
                  <a:pt x="150688" y="433625"/>
                </a:lnTo>
                <a:lnTo>
                  <a:pt x="148639" y="432594"/>
                </a:lnTo>
                <a:lnTo>
                  <a:pt x="142975" y="428061"/>
                </a:lnTo>
                <a:lnTo>
                  <a:pt x="139686" y="425074"/>
                </a:lnTo>
                <a:lnTo>
                  <a:pt x="132646" y="418369"/>
                </a:lnTo>
                <a:lnTo>
                  <a:pt x="121542" y="407453"/>
                </a:lnTo>
                <a:lnTo>
                  <a:pt x="117778" y="401176"/>
                </a:lnTo>
                <a:lnTo>
                  <a:pt x="113999" y="393181"/>
                </a:lnTo>
                <a:lnTo>
                  <a:pt x="110209" y="384040"/>
                </a:lnTo>
                <a:lnTo>
                  <a:pt x="107682" y="372867"/>
                </a:lnTo>
                <a:lnTo>
                  <a:pt x="105998" y="360338"/>
                </a:lnTo>
                <a:lnTo>
                  <a:pt x="104875" y="346905"/>
                </a:lnTo>
                <a:lnTo>
                  <a:pt x="104127" y="335410"/>
                </a:lnTo>
                <a:lnTo>
                  <a:pt x="103295" y="315865"/>
                </a:lnTo>
                <a:lnTo>
                  <a:pt x="104343" y="304557"/>
                </a:lnTo>
                <a:lnTo>
                  <a:pt x="106312" y="291938"/>
                </a:lnTo>
                <a:lnTo>
                  <a:pt x="108895" y="278445"/>
                </a:lnTo>
                <a:lnTo>
                  <a:pt x="113156" y="260560"/>
                </a:lnTo>
                <a:lnTo>
                  <a:pt x="124665" y="216981"/>
                </a:lnTo>
                <a:lnTo>
                  <a:pt x="132559" y="194185"/>
                </a:lnTo>
                <a:lnTo>
                  <a:pt x="141633" y="171367"/>
                </a:lnTo>
                <a:lnTo>
                  <a:pt x="151492" y="148535"/>
                </a:lnTo>
                <a:lnTo>
                  <a:pt x="158064" y="130774"/>
                </a:lnTo>
                <a:lnTo>
                  <a:pt x="162446" y="116392"/>
                </a:lnTo>
                <a:lnTo>
                  <a:pt x="165367" y="104265"/>
                </a:lnTo>
                <a:lnTo>
                  <a:pt x="168585" y="92370"/>
                </a:lnTo>
                <a:lnTo>
                  <a:pt x="175546" y="68993"/>
                </a:lnTo>
                <a:lnTo>
                  <a:pt x="179181" y="58696"/>
                </a:lnTo>
                <a:lnTo>
                  <a:pt x="182873" y="49291"/>
                </a:lnTo>
                <a:lnTo>
                  <a:pt x="186605" y="40480"/>
                </a:lnTo>
                <a:lnTo>
                  <a:pt x="187824" y="33337"/>
                </a:lnTo>
                <a:lnTo>
                  <a:pt x="187365" y="27305"/>
                </a:lnTo>
                <a:lnTo>
                  <a:pt x="182639" y="11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7"/>
          <p:cNvSpPr/>
          <p:nvPr/>
        </p:nvSpPr>
        <p:spPr>
          <a:xfrm>
            <a:off x="4926329" y="5909825"/>
            <a:ext cx="240031" cy="33496"/>
          </a:xfrm>
          <a:custGeom>
            <a:avLst/>
            <a:gdLst/>
            <a:ahLst/>
            <a:cxnLst/>
            <a:rect l="0" t="0" r="0" b="0"/>
            <a:pathLst>
              <a:path w="240031" h="33496">
                <a:moveTo>
                  <a:pt x="0" y="10914"/>
                </a:moveTo>
                <a:lnTo>
                  <a:pt x="19683" y="30597"/>
                </a:lnTo>
                <a:lnTo>
                  <a:pt x="22012" y="31656"/>
                </a:lnTo>
                <a:lnTo>
                  <a:pt x="24835" y="32362"/>
                </a:lnTo>
                <a:lnTo>
                  <a:pt x="27987" y="32833"/>
                </a:lnTo>
                <a:lnTo>
                  <a:pt x="32628" y="33147"/>
                </a:lnTo>
                <a:lnTo>
                  <a:pt x="38262" y="33356"/>
                </a:lnTo>
                <a:lnTo>
                  <a:pt x="44559" y="33495"/>
                </a:lnTo>
                <a:lnTo>
                  <a:pt x="51296" y="32318"/>
                </a:lnTo>
                <a:lnTo>
                  <a:pt x="58327" y="30264"/>
                </a:lnTo>
                <a:lnTo>
                  <a:pt x="65555" y="27624"/>
                </a:lnTo>
                <a:lnTo>
                  <a:pt x="72913" y="25864"/>
                </a:lnTo>
                <a:lnTo>
                  <a:pt x="80359" y="24691"/>
                </a:lnTo>
                <a:lnTo>
                  <a:pt x="87863" y="23908"/>
                </a:lnTo>
                <a:lnTo>
                  <a:pt x="94135" y="22117"/>
                </a:lnTo>
                <a:lnTo>
                  <a:pt x="99587" y="19653"/>
                </a:lnTo>
                <a:lnTo>
                  <a:pt x="104492" y="16740"/>
                </a:lnTo>
                <a:lnTo>
                  <a:pt x="110301" y="14798"/>
                </a:lnTo>
                <a:lnTo>
                  <a:pt x="116714" y="13504"/>
                </a:lnTo>
                <a:lnTo>
                  <a:pt x="123530" y="12640"/>
                </a:lnTo>
                <a:lnTo>
                  <a:pt x="131883" y="10795"/>
                </a:lnTo>
                <a:lnTo>
                  <a:pt x="141263" y="8295"/>
                </a:lnTo>
                <a:lnTo>
                  <a:pt x="151325" y="5358"/>
                </a:lnTo>
                <a:lnTo>
                  <a:pt x="161843" y="3400"/>
                </a:lnTo>
                <a:lnTo>
                  <a:pt x="172666" y="2095"/>
                </a:lnTo>
                <a:lnTo>
                  <a:pt x="192311" y="644"/>
                </a:lnTo>
                <a:lnTo>
                  <a:pt x="205275" y="0"/>
                </a:lnTo>
                <a:lnTo>
                  <a:pt x="211780" y="1098"/>
                </a:lnTo>
                <a:lnTo>
                  <a:pt x="218657" y="3100"/>
                </a:lnTo>
                <a:lnTo>
                  <a:pt x="240030" y="109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8"/>
          <p:cNvSpPr/>
          <p:nvPr/>
        </p:nvSpPr>
        <p:spPr>
          <a:xfrm>
            <a:off x="4994909" y="6126479"/>
            <a:ext cx="228601" cy="34291"/>
          </a:xfrm>
          <a:custGeom>
            <a:avLst/>
            <a:gdLst/>
            <a:ahLst/>
            <a:cxnLst/>
            <a:rect l="0" t="0" r="0" b="0"/>
            <a:pathLst>
              <a:path w="228601" h="34291">
                <a:moveTo>
                  <a:pt x="0" y="34290"/>
                </a:moveTo>
                <a:lnTo>
                  <a:pt x="15909" y="34290"/>
                </a:lnTo>
                <a:lnTo>
                  <a:pt x="20767" y="33021"/>
                </a:lnTo>
                <a:lnTo>
                  <a:pt x="26545" y="30904"/>
                </a:lnTo>
                <a:lnTo>
                  <a:pt x="32937" y="28223"/>
                </a:lnTo>
                <a:lnTo>
                  <a:pt x="39738" y="25165"/>
                </a:lnTo>
                <a:lnTo>
                  <a:pt x="54068" y="18381"/>
                </a:lnTo>
                <a:lnTo>
                  <a:pt x="63986" y="14794"/>
                </a:lnTo>
                <a:lnTo>
                  <a:pt x="75678" y="11133"/>
                </a:lnTo>
                <a:lnTo>
                  <a:pt x="88552" y="7422"/>
                </a:lnTo>
                <a:lnTo>
                  <a:pt x="99674" y="4949"/>
                </a:lnTo>
                <a:lnTo>
                  <a:pt x="109630" y="3299"/>
                </a:lnTo>
                <a:lnTo>
                  <a:pt x="118807" y="2199"/>
                </a:lnTo>
                <a:lnTo>
                  <a:pt x="128735" y="1466"/>
                </a:lnTo>
                <a:lnTo>
                  <a:pt x="139164" y="978"/>
                </a:lnTo>
                <a:lnTo>
                  <a:pt x="160911" y="435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9"/>
          <p:cNvSpPr/>
          <p:nvPr/>
        </p:nvSpPr>
        <p:spPr>
          <a:xfrm>
            <a:off x="5453698" y="5685554"/>
            <a:ext cx="21273" cy="349486"/>
          </a:xfrm>
          <a:custGeom>
            <a:avLst/>
            <a:gdLst/>
            <a:ahLst/>
            <a:cxnLst/>
            <a:rect l="0" t="0" r="0" b="0"/>
            <a:pathLst>
              <a:path w="21273" h="349486">
                <a:moveTo>
                  <a:pt x="9842" y="6585"/>
                </a:moveTo>
                <a:lnTo>
                  <a:pt x="3774" y="518"/>
                </a:lnTo>
                <a:lnTo>
                  <a:pt x="1986" y="0"/>
                </a:lnTo>
                <a:lnTo>
                  <a:pt x="795" y="926"/>
                </a:lnTo>
                <a:lnTo>
                  <a:pt x="0" y="2812"/>
                </a:lnTo>
                <a:lnTo>
                  <a:pt x="741" y="5340"/>
                </a:lnTo>
                <a:lnTo>
                  <a:pt x="2505" y="8295"/>
                </a:lnTo>
                <a:lnTo>
                  <a:pt x="4950" y="11535"/>
                </a:lnTo>
                <a:lnTo>
                  <a:pt x="6580" y="16235"/>
                </a:lnTo>
                <a:lnTo>
                  <a:pt x="7668" y="21909"/>
                </a:lnTo>
                <a:lnTo>
                  <a:pt x="8392" y="28231"/>
                </a:lnTo>
                <a:lnTo>
                  <a:pt x="8875" y="37526"/>
                </a:lnTo>
                <a:lnTo>
                  <a:pt x="9412" y="61400"/>
                </a:lnTo>
                <a:lnTo>
                  <a:pt x="9830" y="266529"/>
                </a:lnTo>
                <a:lnTo>
                  <a:pt x="11104" y="291641"/>
                </a:lnTo>
                <a:lnTo>
                  <a:pt x="13223" y="309653"/>
                </a:lnTo>
                <a:lnTo>
                  <a:pt x="21272" y="3494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0"/>
          <p:cNvSpPr/>
          <p:nvPr/>
        </p:nvSpPr>
        <p:spPr>
          <a:xfrm>
            <a:off x="5543550" y="5658701"/>
            <a:ext cx="411480" cy="307759"/>
          </a:xfrm>
          <a:custGeom>
            <a:avLst/>
            <a:gdLst/>
            <a:ahLst/>
            <a:cxnLst/>
            <a:rect l="0" t="0" r="0" b="0"/>
            <a:pathLst>
              <a:path w="411480" h="307759">
                <a:moveTo>
                  <a:pt x="0" y="113449"/>
                </a:moveTo>
                <a:lnTo>
                  <a:pt x="12135" y="95245"/>
                </a:lnTo>
                <a:lnTo>
                  <a:pt x="16980" y="88613"/>
                </a:lnTo>
                <a:lnTo>
                  <a:pt x="21480" y="82921"/>
                </a:lnTo>
                <a:lnTo>
                  <a:pt x="25750" y="77857"/>
                </a:lnTo>
                <a:lnTo>
                  <a:pt x="33881" y="68843"/>
                </a:lnTo>
                <a:lnTo>
                  <a:pt x="37827" y="64662"/>
                </a:lnTo>
                <a:lnTo>
                  <a:pt x="45538" y="59334"/>
                </a:lnTo>
                <a:lnTo>
                  <a:pt x="55758" y="53242"/>
                </a:lnTo>
                <a:lnTo>
                  <a:pt x="67652" y="46641"/>
                </a:lnTo>
                <a:lnTo>
                  <a:pt x="79392" y="39700"/>
                </a:lnTo>
                <a:lnTo>
                  <a:pt x="112846" y="19066"/>
                </a:lnTo>
                <a:lnTo>
                  <a:pt x="122221" y="13697"/>
                </a:lnTo>
                <a:lnTo>
                  <a:pt x="131010" y="8848"/>
                </a:lnTo>
                <a:lnTo>
                  <a:pt x="139410" y="5614"/>
                </a:lnTo>
                <a:lnTo>
                  <a:pt x="147550" y="3459"/>
                </a:lnTo>
                <a:lnTo>
                  <a:pt x="155517" y="2022"/>
                </a:lnTo>
                <a:lnTo>
                  <a:pt x="165908" y="1064"/>
                </a:lnTo>
                <a:lnTo>
                  <a:pt x="177915" y="426"/>
                </a:lnTo>
                <a:lnTo>
                  <a:pt x="191000" y="0"/>
                </a:lnTo>
                <a:lnTo>
                  <a:pt x="200993" y="986"/>
                </a:lnTo>
                <a:lnTo>
                  <a:pt x="208925" y="2913"/>
                </a:lnTo>
                <a:lnTo>
                  <a:pt x="221126" y="7172"/>
                </a:lnTo>
                <a:lnTo>
                  <a:pt x="230781" y="9065"/>
                </a:lnTo>
                <a:lnTo>
                  <a:pt x="239306" y="13292"/>
                </a:lnTo>
                <a:lnTo>
                  <a:pt x="243357" y="16197"/>
                </a:lnTo>
                <a:lnTo>
                  <a:pt x="246058" y="19405"/>
                </a:lnTo>
                <a:lnTo>
                  <a:pt x="247858" y="22813"/>
                </a:lnTo>
                <a:lnTo>
                  <a:pt x="249059" y="26355"/>
                </a:lnTo>
                <a:lnTo>
                  <a:pt x="253779" y="33677"/>
                </a:lnTo>
                <a:lnTo>
                  <a:pt x="256816" y="37407"/>
                </a:lnTo>
                <a:lnTo>
                  <a:pt x="258840" y="41164"/>
                </a:lnTo>
                <a:lnTo>
                  <a:pt x="261090" y="48726"/>
                </a:lnTo>
                <a:lnTo>
                  <a:pt x="260420" y="53790"/>
                </a:lnTo>
                <a:lnTo>
                  <a:pt x="258703" y="59706"/>
                </a:lnTo>
                <a:lnTo>
                  <a:pt x="256289" y="66190"/>
                </a:lnTo>
                <a:lnTo>
                  <a:pt x="254679" y="73053"/>
                </a:lnTo>
                <a:lnTo>
                  <a:pt x="253606" y="80168"/>
                </a:lnTo>
                <a:lnTo>
                  <a:pt x="252890" y="87452"/>
                </a:lnTo>
                <a:lnTo>
                  <a:pt x="249873" y="93577"/>
                </a:lnTo>
                <a:lnTo>
                  <a:pt x="245322" y="98931"/>
                </a:lnTo>
                <a:lnTo>
                  <a:pt x="239748" y="103770"/>
                </a:lnTo>
                <a:lnTo>
                  <a:pt x="234762" y="109536"/>
                </a:lnTo>
                <a:lnTo>
                  <a:pt x="230168" y="115920"/>
                </a:lnTo>
                <a:lnTo>
                  <a:pt x="217866" y="134867"/>
                </a:lnTo>
                <a:lnTo>
                  <a:pt x="195466" y="168687"/>
                </a:lnTo>
                <a:lnTo>
                  <a:pt x="183650" y="183295"/>
                </a:lnTo>
                <a:lnTo>
                  <a:pt x="171964" y="195573"/>
                </a:lnTo>
                <a:lnTo>
                  <a:pt x="144085" y="221602"/>
                </a:lnTo>
                <a:lnTo>
                  <a:pt x="137967" y="227460"/>
                </a:lnTo>
                <a:lnTo>
                  <a:pt x="131348" y="232636"/>
                </a:lnTo>
                <a:lnTo>
                  <a:pt x="124395" y="237357"/>
                </a:lnTo>
                <a:lnTo>
                  <a:pt x="117220" y="241774"/>
                </a:lnTo>
                <a:lnTo>
                  <a:pt x="105861" y="246682"/>
                </a:lnTo>
                <a:lnTo>
                  <a:pt x="101054" y="247991"/>
                </a:lnTo>
                <a:lnTo>
                  <a:pt x="99119" y="248863"/>
                </a:lnTo>
                <a:lnTo>
                  <a:pt x="99099" y="249445"/>
                </a:lnTo>
                <a:lnTo>
                  <a:pt x="100356" y="249832"/>
                </a:lnTo>
                <a:lnTo>
                  <a:pt x="111498" y="250455"/>
                </a:lnTo>
                <a:lnTo>
                  <a:pt x="135978" y="250595"/>
                </a:lnTo>
                <a:lnTo>
                  <a:pt x="153144" y="250603"/>
                </a:lnTo>
                <a:lnTo>
                  <a:pt x="169406" y="249334"/>
                </a:lnTo>
                <a:lnTo>
                  <a:pt x="214568" y="244539"/>
                </a:lnTo>
                <a:lnTo>
                  <a:pt x="235755" y="242752"/>
                </a:lnTo>
                <a:lnTo>
                  <a:pt x="254960" y="241561"/>
                </a:lnTo>
                <a:lnTo>
                  <a:pt x="287305" y="240237"/>
                </a:lnTo>
                <a:lnTo>
                  <a:pt x="310148" y="239649"/>
                </a:lnTo>
                <a:lnTo>
                  <a:pt x="321065" y="240762"/>
                </a:lnTo>
                <a:lnTo>
                  <a:pt x="332153" y="242774"/>
                </a:lnTo>
                <a:lnTo>
                  <a:pt x="343356" y="245386"/>
                </a:lnTo>
                <a:lnTo>
                  <a:pt x="352094" y="248397"/>
                </a:lnTo>
                <a:lnTo>
                  <a:pt x="359189" y="251674"/>
                </a:lnTo>
                <a:lnTo>
                  <a:pt x="371729" y="258702"/>
                </a:lnTo>
                <a:lnTo>
                  <a:pt x="385770" y="266059"/>
                </a:lnTo>
                <a:lnTo>
                  <a:pt x="397090" y="273562"/>
                </a:lnTo>
                <a:lnTo>
                  <a:pt x="401886" y="277341"/>
                </a:lnTo>
                <a:lnTo>
                  <a:pt x="405084" y="281130"/>
                </a:lnTo>
                <a:lnTo>
                  <a:pt x="407216" y="284926"/>
                </a:lnTo>
                <a:lnTo>
                  <a:pt x="409585" y="292531"/>
                </a:lnTo>
                <a:lnTo>
                  <a:pt x="410216" y="296337"/>
                </a:lnTo>
                <a:lnTo>
                  <a:pt x="411479" y="3077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1"/>
          <p:cNvSpPr/>
          <p:nvPr/>
        </p:nvSpPr>
        <p:spPr>
          <a:xfrm>
            <a:off x="5429250" y="6012179"/>
            <a:ext cx="548641" cy="114301"/>
          </a:xfrm>
          <a:custGeom>
            <a:avLst/>
            <a:gdLst/>
            <a:ahLst/>
            <a:cxnLst/>
            <a:rect l="0" t="0" r="0" b="0"/>
            <a:pathLst>
              <a:path w="548641" h="114301">
                <a:moveTo>
                  <a:pt x="0" y="114300"/>
                </a:moveTo>
                <a:lnTo>
                  <a:pt x="6067" y="102165"/>
                </a:lnTo>
                <a:lnTo>
                  <a:pt x="9125" y="98590"/>
                </a:lnTo>
                <a:lnTo>
                  <a:pt x="12433" y="96207"/>
                </a:lnTo>
                <a:lnTo>
                  <a:pt x="19496" y="93559"/>
                </a:lnTo>
                <a:lnTo>
                  <a:pt x="31882" y="90798"/>
                </a:lnTo>
                <a:lnTo>
                  <a:pt x="37764" y="88472"/>
                </a:lnTo>
                <a:lnTo>
                  <a:pt x="44226" y="85651"/>
                </a:lnTo>
                <a:lnTo>
                  <a:pt x="58179" y="79130"/>
                </a:lnTo>
                <a:lnTo>
                  <a:pt x="65456" y="75614"/>
                </a:lnTo>
                <a:lnTo>
                  <a:pt x="80467" y="69459"/>
                </a:lnTo>
                <a:lnTo>
                  <a:pt x="124240" y="52461"/>
                </a:lnTo>
                <a:lnTo>
                  <a:pt x="147596" y="45134"/>
                </a:lnTo>
                <a:lnTo>
                  <a:pt x="170788" y="38980"/>
                </a:lnTo>
                <a:lnTo>
                  <a:pt x="250623" y="19977"/>
                </a:lnTo>
                <a:lnTo>
                  <a:pt x="266142" y="17128"/>
                </a:lnTo>
                <a:lnTo>
                  <a:pt x="280298" y="15229"/>
                </a:lnTo>
                <a:lnTo>
                  <a:pt x="293545" y="13963"/>
                </a:lnTo>
                <a:lnTo>
                  <a:pt x="308727" y="11848"/>
                </a:lnTo>
                <a:lnTo>
                  <a:pt x="342528" y="6113"/>
                </a:lnTo>
                <a:lnTo>
                  <a:pt x="361702" y="4075"/>
                </a:lnTo>
                <a:lnTo>
                  <a:pt x="382104" y="2717"/>
                </a:lnTo>
                <a:lnTo>
                  <a:pt x="433680" y="805"/>
                </a:lnTo>
                <a:lnTo>
                  <a:pt x="458176" y="358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2"/>
          <p:cNvSpPr/>
          <p:nvPr/>
        </p:nvSpPr>
        <p:spPr>
          <a:xfrm>
            <a:off x="5441967" y="6158024"/>
            <a:ext cx="273034" cy="322786"/>
          </a:xfrm>
          <a:custGeom>
            <a:avLst/>
            <a:gdLst/>
            <a:ahLst/>
            <a:cxnLst/>
            <a:rect l="0" t="0" r="0" b="0"/>
            <a:pathLst>
              <a:path w="273034" h="322786">
                <a:moveTo>
                  <a:pt x="227312" y="59895"/>
                </a:moveTo>
                <a:lnTo>
                  <a:pt x="215177" y="53828"/>
                </a:lnTo>
                <a:lnTo>
                  <a:pt x="210332" y="50770"/>
                </a:lnTo>
                <a:lnTo>
                  <a:pt x="205832" y="47462"/>
                </a:lnTo>
                <a:lnTo>
                  <a:pt x="201562" y="43986"/>
                </a:lnTo>
                <a:lnTo>
                  <a:pt x="196176" y="40399"/>
                </a:lnTo>
                <a:lnTo>
                  <a:pt x="190045" y="36738"/>
                </a:lnTo>
                <a:lnTo>
                  <a:pt x="183417" y="33027"/>
                </a:lnTo>
                <a:lnTo>
                  <a:pt x="175189" y="30554"/>
                </a:lnTo>
                <a:lnTo>
                  <a:pt x="165894" y="28904"/>
                </a:lnTo>
                <a:lnTo>
                  <a:pt x="155887" y="27804"/>
                </a:lnTo>
                <a:lnTo>
                  <a:pt x="147945" y="28341"/>
                </a:lnTo>
                <a:lnTo>
                  <a:pt x="141381" y="29970"/>
                </a:lnTo>
                <a:lnTo>
                  <a:pt x="135735" y="32324"/>
                </a:lnTo>
                <a:lnTo>
                  <a:pt x="129431" y="35165"/>
                </a:lnTo>
                <a:lnTo>
                  <a:pt x="115653" y="41708"/>
                </a:lnTo>
                <a:lnTo>
                  <a:pt x="107153" y="46500"/>
                </a:lnTo>
                <a:lnTo>
                  <a:pt x="97676" y="52235"/>
                </a:lnTo>
                <a:lnTo>
                  <a:pt x="87548" y="58598"/>
                </a:lnTo>
                <a:lnTo>
                  <a:pt x="79526" y="64111"/>
                </a:lnTo>
                <a:lnTo>
                  <a:pt x="72908" y="69056"/>
                </a:lnTo>
                <a:lnTo>
                  <a:pt x="67226" y="73623"/>
                </a:lnTo>
                <a:lnTo>
                  <a:pt x="62168" y="79206"/>
                </a:lnTo>
                <a:lnTo>
                  <a:pt x="57526" y="85470"/>
                </a:lnTo>
                <a:lnTo>
                  <a:pt x="34883" y="119839"/>
                </a:lnTo>
                <a:lnTo>
                  <a:pt x="27907" y="131608"/>
                </a:lnTo>
                <a:lnTo>
                  <a:pt x="20715" y="144534"/>
                </a:lnTo>
                <a:lnTo>
                  <a:pt x="13381" y="158231"/>
                </a:lnTo>
                <a:lnTo>
                  <a:pt x="8492" y="168632"/>
                </a:lnTo>
                <a:lnTo>
                  <a:pt x="5232" y="176837"/>
                </a:lnTo>
                <a:lnTo>
                  <a:pt x="3059" y="183576"/>
                </a:lnTo>
                <a:lnTo>
                  <a:pt x="1610" y="190609"/>
                </a:lnTo>
                <a:lnTo>
                  <a:pt x="644" y="197838"/>
                </a:lnTo>
                <a:lnTo>
                  <a:pt x="0" y="205198"/>
                </a:lnTo>
                <a:lnTo>
                  <a:pt x="841" y="211374"/>
                </a:lnTo>
                <a:lnTo>
                  <a:pt x="2671" y="216761"/>
                </a:lnTo>
                <a:lnTo>
                  <a:pt x="5162" y="221623"/>
                </a:lnTo>
                <a:lnTo>
                  <a:pt x="8092" y="224864"/>
                </a:lnTo>
                <a:lnTo>
                  <a:pt x="11316" y="227024"/>
                </a:lnTo>
                <a:lnTo>
                  <a:pt x="14735" y="228464"/>
                </a:lnTo>
                <a:lnTo>
                  <a:pt x="18284" y="228154"/>
                </a:lnTo>
                <a:lnTo>
                  <a:pt x="21920" y="226678"/>
                </a:lnTo>
                <a:lnTo>
                  <a:pt x="25615" y="224424"/>
                </a:lnTo>
                <a:lnTo>
                  <a:pt x="30617" y="220382"/>
                </a:lnTo>
                <a:lnTo>
                  <a:pt x="36492" y="215146"/>
                </a:lnTo>
                <a:lnTo>
                  <a:pt x="42949" y="209116"/>
                </a:lnTo>
                <a:lnTo>
                  <a:pt x="52334" y="198746"/>
                </a:lnTo>
                <a:lnTo>
                  <a:pt x="87272" y="157622"/>
                </a:lnTo>
                <a:lnTo>
                  <a:pt x="97123" y="146636"/>
                </a:lnTo>
                <a:lnTo>
                  <a:pt x="106230" y="136772"/>
                </a:lnTo>
                <a:lnTo>
                  <a:pt x="116110" y="123847"/>
                </a:lnTo>
                <a:lnTo>
                  <a:pt x="126508" y="108879"/>
                </a:lnTo>
                <a:lnTo>
                  <a:pt x="137249" y="92551"/>
                </a:lnTo>
                <a:lnTo>
                  <a:pt x="145680" y="79126"/>
                </a:lnTo>
                <a:lnTo>
                  <a:pt x="152571" y="67636"/>
                </a:lnTo>
                <a:lnTo>
                  <a:pt x="158435" y="57436"/>
                </a:lnTo>
                <a:lnTo>
                  <a:pt x="166154" y="46825"/>
                </a:lnTo>
                <a:lnTo>
                  <a:pt x="175111" y="35942"/>
                </a:lnTo>
                <a:lnTo>
                  <a:pt x="192682" y="16229"/>
                </a:lnTo>
                <a:lnTo>
                  <a:pt x="204725" y="3235"/>
                </a:lnTo>
                <a:lnTo>
                  <a:pt x="208444" y="532"/>
                </a:lnTo>
                <a:lnTo>
                  <a:pt x="210924" y="0"/>
                </a:lnTo>
                <a:lnTo>
                  <a:pt x="212577" y="915"/>
                </a:lnTo>
                <a:lnTo>
                  <a:pt x="217800" y="1932"/>
                </a:lnTo>
                <a:lnTo>
                  <a:pt x="220971" y="2203"/>
                </a:lnTo>
                <a:lnTo>
                  <a:pt x="223085" y="3654"/>
                </a:lnTo>
                <a:lnTo>
                  <a:pt x="224494" y="5891"/>
                </a:lnTo>
                <a:lnTo>
                  <a:pt x="226060" y="11764"/>
                </a:lnTo>
                <a:lnTo>
                  <a:pt x="226756" y="18607"/>
                </a:lnTo>
                <a:lnTo>
                  <a:pt x="228211" y="26020"/>
                </a:lnTo>
                <a:lnTo>
                  <a:pt x="233215" y="47803"/>
                </a:lnTo>
                <a:lnTo>
                  <a:pt x="236328" y="58183"/>
                </a:lnTo>
                <a:lnTo>
                  <a:pt x="239673" y="67644"/>
                </a:lnTo>
                <a:lnTo>
                  <a:pt x="243173" y="76491"/>
                </a:lnTo>
                <a:lnTo>
                  <a:pt x="245506" y="84929"/>
                </a:lnTo>
                <a:lnTo>
                  <a:pt x="247061" y="93095"/>
                </a:lnTo>
                <a:lnTo>
                  <a:pt x="255626" y="154789"/>
                </a:lnTo>
                <a:lnTo>
                  <a:pt x="257618" y="172688"/>
                </a:lnTo>
                <a:lnTo>
                  <a:pt x="258946" y="188430"/>
                </a:lnTo>
                <a:lnTo>
                  <a:pt x="259832" y="202735"/>
                </a:lnTo>
                <a:lnTo>
                  <a:pt x="261692" y="221162"/>
                </a:lnTo>
                <a:lnTo>
                  <a:pt x="270416" y="294292"/>
                </a:lnTo>
                <a:lnTo>
                  <a:pt x="273033" y="3227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3"/>
          <p:cNvSpPr/>
          <p:nvPr/>
        </p:nvSpPr>
        <p:spPr>
          <a:xfrm>
            <a:off x="6149339" y="5916067"/>
            <a:ext cx="285751" cy="107543"/>
          </a:xfrm>
          <a:custGeom>
            <a:avLst/>
            <a:gdLst/>
            <a:ahLst/>
            <a:cxnLst/>
            <a:rect l="0" t="0" r="0" b="0"/>
            <a:pathLst>
              <a:path w="285751" h="107543">
                <a:moveTo>
                  <a:pt x="0" y="107542"/>
                </a:moveTo>
                <a:lnTo>
                  <a:pt x="25751" y="81792"/>
                </a:lnTo>
                <a:lnTo>
                  <a:pt x="31137" y="77675"/>
                </a:lnTo>
                <a:lnTo>
                  <a:pt x="37269" y="73661"/>
                </a:lnTo>
                <a:lnTo>
                  <a:pt x="43895" y="69715"/>
                </a:lnTo>
                <a:lnTo>
                  <a:pt x="53394" y="64544"/>
                </a:lnTo>
                <a:lnTo>
                  <a:pt x="77495" y="52026"/>
                </a:lnTo>
                <a:lnTo>
                  <a:pt x="93573" y="45131"/>
                </a:lnTo>
                <a:lnTo>
                  <a:pt x="111912" y="37995"/>
                </a:lnTo>
                <a:lnTo>
                  <a:pt x="131759" y="30697"/>
                </a:lnTo>
                <a:lnTo>
                  <a:pt x="150069" y="24563"/>
                </a:lnTo>
                <a:lnTo>
                  <a:pt x="167356" y="19203"/>
                </a:lnTo>
                <a:lnTo>
                  <a:pt x="198841" y="9860"/>
                </a:lnTo>
                <a:lnTo>
                  <a:pt x="225534" y="1474"/>
                </a:lnTo>
                <a:lnTo>
                  <a:pt x="236716" y="0"/>
                </a:lnTo>
                <a:lnTo>
                  <a:pt x="246711" y="288"/>
                </a:lnTo>
                <a:lnTo>
                  <a:pt x="255914" y="1749"/>
                </a:lnTo>
                <a:lnTo>
                  <a:pt x="263319" y="2724"/>
                </a:lnTo>
                <a:lnTo>
                  <a:pt x="269526" y="3374"/>
                </a:lnTo>
                <a:lnTo>
                  <a:pt x="285750" y="46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4"/>
          <p:cNvSpPr/>
          <p:nvPr/>
        </p:nvSpPr>
        <p:spPr>
          <a:xfrm>
            <a:off x="6229350" y="6023609"/>
            <a:ext cx="205740" cy="45721"/>
          </a:xfrm>
          <a:custGeom>
            <a:avLst/>
            <a:gdLst/>
            <a:ahLst/>
            <a:cxnLst/>
            <a:rect l="0" t="0" r="0" b="0"/>
            <a:pathLst>
              <a:path w="205740" h="45721">
                <a:moveTo>
                  <a:pt x="0" y="45720"/>
                </a:moveTo>
                <a:lnTo>
                  <a:pt x="18203" y="39653"/>
                </a:lnTo>
                <a:lnTo>
                  <a:pt x="27375" y="37865"/>
                </a:lnTo>
                <a:lnTo>
                  <a:pt x="37300" y="36673"/>
                </a:lnTo>
                <a:lnTo>
                  <a:pt x="47726" y="35879"/>
                </a:lnTo>
                <a:lnTo>
                  <a:pt x="58487" y="32809"/>
                </a:lnTo>
                <a:lnTo>
                  <a:pt x="69472" y="28223"/>
                </a:lnTo>
                <a:lnTo>
                  <a:pt x="80605" y="22625"/>
                </a:lnTo>
                <a:lnTo>
                  <a:pt x="90566" y="18894"/>
                </a:lnTo>
                <a:lnTo>
                  <a:pt x="99748" y="16406"/>
                </a:lnTo>
                <a:lnTo>
                  <a:pt x="134965" y="9518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5"/>
          <p:cNvSpPr/>
          <p:nvPr/>
        </p:nvSpPr>
        <p:spPr>
          <a:xfrm>
            <a:off x="6677372" y="5692139"/>
            <a:ext cx="214919" cy="225254"/>
          </a:xfrm>
          <a:custGeom>
            <a:avLst/>
            <a:gdLst/>
            <a:ahLst/>
            <a:cxnLst/>
            <a:rect l="0" t="0" r="0" b="0"/>
            <a:pathLst>
              <a:path w="214919" h="225254">
                <a:moveTo>
                  <a:pt x="54897" y="0"/>
                </a:moveTo>
                <a:lnTo>
                  <a:pt x="54897" y="28045"/>
                </a:lnTo>
                <a:lnTo>
                  <a:pt x="53628" y="35207"/>
                </a:lnTo>
                <a:lnTo>
                  <a:pt x="51511" y="41251"/>
                </a:lnTo>
                <a:lnTo>
                  <a:pt x="48830" y="46551"/>
                </a:lnTo>
                <a:lnTo>
                  <a:pt x="45772" y="55164"/>
                </a:lnTo>
                <a:lnTo>
                  <a:pt x="42465" y="65986"/>
                </a:lnTo>
                <a:lnTo>
                  <a:pt x="38989" y="78281"/>
                </a:lnTo>
                <a:lnTo>
                  <a:pt x="35401" y="89017"/>
                </a:lnTo>
                <a:lnTo>
                  <a:pt x="31740" y="98715"/>
                </a:lnTo>
                <a:lnTo>
                  <a:pt x="28030" y="107720"/>
                </a:lnTo>
                <a:lnTo>
                  <a:pt x="24285" y="118803"/>
                </a:lnTo>
                <a:lnTo>
                  <a:pt x="20519" y="131273"/>
                </a:lnTo>
                <a:lnTo>
                  <a:pt x="16739" y="144665"/>
                </a:lnTo>
                <a:lnTo>
                  <a:pt x="12948" y="154863"/>
                </a:lnTo>
                <a:lnTo>
                  <a:pt x="9152" y="162932"/>
                </a:lnTo>
                <a:lnTo>
                  <a:pt x="5351" y="169582"/>
                </a:lnTo>
                <a:lnTo>
                  <a:pt x="2816" y="177825"/>
                </a:lnTo>
                <a:lnTo>
                  <a:pt x="1127" y="187130"/>
                </a:lnTo>
                <a:lnTo>
                  <a:pt x="0" y="197143"/>
                </a:lnTo>
                <a:lnTo>
                  <a:pt x="519" y="205089"/>
                </a:lnTo>
                <a:lnTo>
                  <a:pt x="2135" y="211656"/>
                </a:lnTo>
                <a:lnTo>
                  <a:pt x="7786" y="225253"/>
                </a:lnTo>
                <a:lnTo>
                  <a:pt x="9520" y="225099"/>
                </a:lnTo>
                <a:lnTo>
                  <a:pt x="14833" y="221541"/>
                </a:lnTo>
                <a:lnTo>
                  <a:pt x="24378" y="218814"/>
                </a:lnTo>
                <a:lnTo>
                  <a:pt x="38361" y="215726"/>
                </a:lnTo>
                <a:lnTo>
                  <a:pt x="55303" y="212398"/>
                </a:lnTo>
                <a:lnTo>
                  <a:pt x="67868" y="208908"/>
                </a:lnTo>
                <a:lnTo>
                  <a:pt x="77514" y="205313"/>
                </a:lnTo>
                <a:lnTo>
                  <a:pt x="85215" y="201645"/>
                </a:lnTo>
                <a:lnTo>
                  <a:pt x="92889" y="199200"/>
                </a:lnTo>
                <a:lnTo>
                  <a:pt x="100546" y="197570"/>
                </a:lnTo>
                <a:lnTo>
                  <a:pt x="108189" y="196484"/>
                </a:lnTo>
                <a:lnTo>
                  <a:pt x="114556" y="194489"/>
                </a:lnTo>
                <a:lnTo>
                  <a:pt x="120069" y="191890"/>
                </a:lnTo>
                <a:lnTo>
                  <a:pt x="125015" y="188886"/>
                </a:lnTo>
                <a:lnTo>
                  <a:pt x="130853" y="186885"/>
                </a:lnTo>
                <a:lnTo>
                  <a:pt x="137284" y="185549"/>
                </a:lnTo>
                <a:lnTo>
                  <a:pt x="214918" y="1600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6"/>
          <p:cNvSpPr/>
          <p:nvPr/>
        </p:nvSpPr>
        <p:spPr>
          <a:xfrm>
            <a:off x="6881331" y="5692139"/>
            <a:ext cx="45250" cy="354331"/>
          </a:xfrm>
          <a:custGeom>
            <a:avLst/>
            <a:gdLst/>
            <a:ahLst/>
            <a:cxnLst/>
            <a:rect l="0" t="0" r="0" b="0"/>
            <a:pathLst>
              <a:path w="45250" h="354331">
                <a:moveTo>
                  <a:pt x="10959" y="0"/>
                </a:moveTo>
                <a:lnTo>
                  <a:pt x="4891" y="18204"/>
                </a:lnTo>
                <a:lnTo>
                  <a:pt x="3103" y="24836"/>
                </a:lnTo>
                <a:lnTo>
                  <a:pt x="1912" y="30527"/>
                </a:lnTo>
                <a:lnTo>
                  <a:pt x="1117" y="35592"/>
                </a:lnTo>
                <a:lnTo>
                  <a:pt x="587" y="44048"/>
                </a:lnTo>
                <a:lnTo>
                  <a:pt x="0" y="66990"/>
                </a:lnTo>
                <a:lnTo>
                  <a:pt x="1112" y="82760"/>
                </a:lnTo>
                <a:lnTo>
                  <a:pt x="3125" y="100894"/>
                </a:lnTo>
                <a:lnTo>
                  <a:pt x="5736" y="120603"/>
                </a:lnTo>
                <a:lnTo>
                  <a:pt x="8747" y="140092"/>
                </a:lnTo>
                <a:lnTo>
                  <a:pt x="15479" y="178680"/>
                </a:lnTo>
                <a:lnTo>
                  <a:pt x="20322" y="200400"/>
                </a:lnTo>
                <a:lnTo>
                  <a:pt x="32477" y="248240"/>
                </a:lnTo>
                <a:lnTo>
                  <a:pt x="36734" y="267094"/>
                </a:lnTo>
                <a:lnTo>
                  <a:pt x="39572" y="282203"/>
                </a:lnTo>
                <a:lnTo>
                  <a:pt x="45249" y="3543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7"/>
          <p:cNvSpPr/>
          <p:nvPr/>
        </p:nvSpPr>
        <p:spPr>
          <a:xfrm>
            <a:off x="6606540" y="5977889"/>
            <a:ext cx="594361" cy="148591"/>
          </a:xfrm>
          <a:custGeom>
            <a:avLst/>
            <a:gdLst/>
            <a:ahLst/>
            <a:cxnLst/>
            <a:rect l="0" t="0" r="0" b="0"/>
            <a:pathLst>
              <a:path w="594361" h="148591">
                <a:moveTo>
                  <a:pt x="0" y="148590"/>
                </a:moveTo>
                <a:lnTo>
                  <a:pt x="24271" y="142523"/>
                </a:lnTo>
                <a:lnTo>
                  <a:pt x="33960" y="140735"/>
                </a:lnTo>
                <a:lnTo>
                  <a:pt x="51500" y="138749"/>
                </a:lnTo>
                <a:lnTo>
                  <a:pt x="67762" y="134480"/>
                </a:lnTo>
                <a:lnTo>
                  <a:pt x="84726" y="128349"/>
                </a:lnTo>
                <a:lnTo>
                  <a:pt x="242200" y="75481"/>
                </a:lnTo>
                <a:lnTo>
                  <a:pt x="265607" y="68101"/>
                </a:lnTo>
                <a:lnTo>
                  <a:pt x="305161" y="56514"/>
                </a:lnTo>
                <a:lnTo>
                  <a:pt x="329170" y="51646"/>
                </a:lnTo>
                <a:lnTo>
                  <a:pt x="356607" y="47131"/>
                </a:lnTo>
                <a:lnTo>
                  <a:pt x="386328" y="42851"/>
                </a:lnTo>
                <a:lnTo>
                  <a:pt x="409951" y="38727"/>
                </a:lnTo>
                <a:lnTo>
                  <a:pt x="429511" y="34708"/>
                </a:lnTo>
                <a:lnTo>
                  <a:pt x="446360" y="30759"/>
                </a:lnTo>
                <a:lnTo>
                  <a:pt x="461403" y="26856"/>
                </a:lnTo>
                <a:lnTo>
                  <a:pt x="475242" y="22985"/>
                </a:lnTo>
                <a:lnTo>
                  <a:pt x="488278" y="19133"/>
                </a:lnTo>
                <a:lnTo>
                  <a:pt x="499508" y="16566"/>
                </a:lnTo>
                <a:lnTo>
                  <a:pt x="5943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8"/>
          <p:cNvSpPr/>
          <p:nvPr/>
        </p:nvSpPr>
        <p:spPr>
          <a:xfrm>
            <a:off x="6779578" y="6129212"/>
            <a:ext cx="329200" cy="340168"/>
          </a:xfrm>
          <a:custGeom>
            <a:avLst/>
            <a:gdLst/>
            <a:ahLst/>
            <a:cxnLst/>
            <a:rect l="0" t="0" r="0" b="0"/>
            <a:pathLst>
              <a:path w="329200" h="340168">
                <a:moveTo>
                  <a:pt x="9841" y="122997"/>
                </a:moveTo>
                <a:lnTo>
                  <a:pt x="3774" y="110862"/>
                </a:lnTo>
                <a:lnTo>
                  <a:pt x="794" y="101517"/>
                </a:lnTo>
                <a:lnTo>
                  <a:pt x="0" y="97247"/>
                </a:lnTo>
                <a:lnTo>
                  <a:pt x="2011" y="91860"/>
                </a:lnTo>
                <a:lnTo>
                  <a:pt x="5891" y="85730"/>
                </a:lnTo>
                <a:lnTo>
                  <a:pt x="11018" y="79102"/>
                </a:lnTo>
                <a:lnTo>
                  <a:pt x="16976" y="73414"/>
                </a:lnTo>
                <a:lnTo>
                  <a:pt x="23488" y="68352"/>
                </a:lnTo>
                <a:lnTo>
                  <a:pt x="30369" y="63707"/>
                </a:lnTo>
                <a:lnTo>
                  <a:pt x="37496" y="59340"/>
                </a:lnTo>
                <a:lnTo>
                  <a:pt x="44788" y="55160"/>
                </a:lnTo>
                <a:lnTo>
                  <a:pt x="59664" y="47127"/>
                </a:lnTo>
                <a:lnTo>
                  <a:pt x="74741" y="39324"/>
                </a:lnTo>
                <a:lnTo>
                  <a:pt x="86128" y="34195"/>
                </a:lnTo>
                <a:lnTo>
                  <a:pt x="115713" y="21723"/>
                </a:lnTo>
                <a:lnTo>
                  <a:pt x="129952" y="16111"/>
                </a:lnTo>
                <a:lnTo>
                  <a:pt x="155934" y="6489"/>
                </a:lnTo>
                <a:lnTo>
                  <a:pt x="165656" y="3415"/>
                </a:lnTo>
                <a:lnTo>
                  <a:pt x="173408" y="1366"/>
                </a:lnTo>
                <a:lnTo>
                  <a:pt x="179846" y="0"/>
                </a:lnTo>
                <a:lnTo>
                  <a:pt x="186678" y="359"/>
                </a:lnTo>
                <a:lnTo>
                  <a:pt x="193772" y="1868"/>
                </a:lnTo>
                <a:lnTo>
                  <a:pt x="201042" y="4145"/>
                </a:lnTo>
                <a:lnTo>
                  <a:pt x="207159" y="5663"/>
                </a:lnTo>
                <a:lnTo>
                  <a:pt x="217342" y="7348"/>
                </a:lnTo>
                <a:lnTo>
                  <a:pt x="221835" y="10338"/>
                </a:lnTo>
                <a:lnTo>
                  <a:pt x="230215" y="20433"/>
                </a:lnTo>
                <a:lnTo>
                  <a:pt x="234785" y="30000"/>
                </a:lnTo>
                <a:lnTo>
                  <a:pt x="236816" y="39755"/>
                </a:lnTo>
                <a:lnTo>
                  <a:pt x="237358" y="45913"/>
                </a:lnTo>
                <a:lnTo>
                  <a:pt x="237720" y="52557"/>
                </a:lnTo>
                <a:lnTo>
                  <a:pt x="236689" y="59528"/>
                </a:lnTo>
                <a:lnTo>
                  <a:pt x="234734" y="66714"/>
                </a:lnTo>
                <a:lnTo>
                  <a:pt x="222469" y="102566"/>
                </a:lnTo>
                <a:lnTo>
                  <a:pt x="218904" y="111917"/>
                </a:lnTo>
                <a:lnTo>
                  <a:pt x="215257" y="120690"/>
                </a:lnTo>
                <a:lnTo>
                  <a:pt x="211554" y="129079"/>
                </a:lnTo>
                <a:lnTo>
                  <a:pt x="205277" y="138482"/>
                </a:lnTo>
                <a:lnTo>
                  <a:pt x="197282" y="148561"/>
                </a:lnTo>
                <a:lnTo>
                  <a:pt x="180778" y="167379"/>
                </a:lnTo>
                <a:lnTo>
                  <a:pt x="169210" y="179976"/>
                </a:lnTo>
                <a:lnTo>
                  <a:pt x="155557" y="194207"/>
                </a:lnTo>
                <a:lnTo>
                  <a:pt x="151436" y="197141"/>
                </a:lnTo>
                <a:lnTo>
                  <a:pt x="143469" y="200400"/>
                </a:lnTo>
                <a:lnTo>
                  <a:pt x="140836" y="199999"/>
                </a:lnTo>
                <a:lnTo>
                  <a:pt x="139081" y="198462"/>
                </a:lnTo>
                <a:lnTo>
                  <a:pt x="137912" y="196167"/>
                </a:lnTo>
                <a:lnTo>
                  <a:pt x="136612" y="190231"/>
                </a:lnTo>
                <a:lnTo>
                  <a:pt x="136265" y="186870"/>
                </a:lnTo>
                <a:lnTo>
                  <a:pt x="137304" y="183358"/>
                </a:lnTo>
                <a:lnTo>
                  <a:pt x="141845" y="176072"/>
                </a:lnTo>
                <a:lnTo>
                  <a:pt x="148096" y="168600"/>
                </a:lnTo>
                <a:lnTo>
                  <a:pt x="155108" y="161045"/>
                </a:lnTo>
                <a:lnTo>
                  <a:pt x="162457" y="153454"/>
                </a:lnTo>
                <a:lnTo>
                  <a:pt x="167466" y="149652"/>
                </a:lnTo>
                <a:lnTo>
                  <a:pt x="173344" y="145847"/>
                </a:lnTo>
                <a:lnTo>
                  <a:pt x="179804" y="142041"/>
                </a:lnTo>
                <a:lnTo>
                  <a:pt x="186649" y="138233"/>
                </a:lnTo>
                <a:lnTo>
                  <a:pt x="201030" y="130615"/>
                </a:lnTo>
                <a:lnTo>
                  <a:pt x="223406" y="119187"/>
                </a:lnTo>
                <a:lnTo>
                  <a:pt x="230957" y="116647"/>
                </a:lnTo>
                <a:lnTo>
                  <a:pt x="238532" y="114954"/>
                </a:lnTo>
                <a:lnTo>
                  <a:pt x="246121" y="113825"/>
                </a:lnTo>
                <a:lnTo>
                  <a:pt x="252452" y="113072"/>
                </a:lnTo>
                <a:lnTo>
                  <a:pt x="257942" y="112570"/>
                </a:lnTo>
                <a:lnTo>
                  <a:pt x="262871" y="112236"/>
                </a:lnTo>
                <a:lnTo>
                  <a:pt x="268698" y="113284"/>
                </a:lnTo>
                <a:lnTo>
                  <a:pt x="275123" y="115252"/>
                </a:lnTo>
                <a:lnTo>
                  <a:pt x="281946" y="117833"/>
                </a:lnTo>
                <a:lnTo>
                  <a:pt x="287764" y="119555"/>
                </a:lnTo>
                <a:lnTo>
                  <a:pt x="297616" y="121468"/>
                </a:lnTo>
                <a:lnTo>
                  <a:pt x="306229" y="125704"/>
                </a:lnTo>
                <a:lnTo>
                  <a:pt x="314288" y="131820"/>
                </a:lnTo>
                <a:lnTo>
                  <a:pt x="322105" y="138772"/>
                </a:lnTo>
                <a:lnTo>
                  <a:pt x="324697" y="143674"/>
                </a:lnTo>
                <a:lnTo>
                  <a:pt x="326426" y="149481"/>
                </a:lnTo>
                <a:lnTo>
                  <a:pt x="327577" y="155893"/>
                </a:lnTo>
                <a:lnTo>
                  <a:pt x="328345" y="162708"/>
                </a:lnTo>
                <a:lnTo>
                  <a:pt x="328857" y="169792"/>
                </a:lnTo>
                <a:lnTo>
                  <a:pt x="329199" y="177053"/>
                </a:lnTo>
                <a:lnTo>
                  <a:pt x="328156" y="185705"/>
                </a:lnTo>
                <a:lnTo>
                  <a:pt x="326192" y="195282"/>
                </a:lnTo>
                <a:lnTo>
                  <a:pt x="323612" y="205478"/>
                </a:lnTo>
                <a:lnTo>
                  <a:pt x="320621" y="213545"/>
                </a:lnTo>
                <a:lnTo>
                  <a:pt x="317358" y="220192"/>
                </a:lnTo>
                <a:lnTo>
                  <a:pt x="313913" y="225894"/>
                </a:lnTo>
                <a:lnTo>
                  <a:pt x="306697" y="235616"/>
                </a:lnTo>
                <a:lnTo>
                  <a:pt x="299258" y="245440"/>
                </a:lnTo>
                <a:lnTo>
                  <a:pt x="295496" y="251615"/>
                </a:lnTo>
                <a:lnTo>
                  <a:pt x="291718" y="258273"/>
                </a:lnTo>
                <a:lnTo>
                  <a:pt x="286659" y="263981"/>
                </a:lnTo>
                <a:lnTo>
                  <a:pt x="280746" y="269056"/>
                </a:lnTo>
                <a:lnTo>
                  <a:pt x="274265" y="273710"/>
                </a:lnTo>
                <a:lnTo>
                  <a:pt x="267404" y="278082"/>
                </a:lnTo>
                <a:lnTo>
                  <a:pt x="260290" y="282267"/>
                </a:lnTo>
                <a:lnTo>
                  <a:pt x="253007" y="286328"/>
                </a:lnTo>
                <a:lnTo>
                  <a:pt x="244342" y="291575"/>
                </a:lnTo>
                <a:lnTo>
                  <a:pt x="224554" y="304177"/>
                </a:lnTo>
                <a:lnTo>
                  <a:pt x="215213" y="309824"/>
                </a:lnTo>
                <a:lnTo>
                  <a:pt x="206446" y="314859"/>
                </a:lnTo>
                <a:lnTo>
                  <a:pt x="198061" y="319485"/>
                </a:lnTo>
                <a:lnTo>
                  <a:pt x="191201" y="322569"/>
                </a:lnTo>
                <a:lnTo>
                  <a:pt x="185358" y="324625"/>
                </a:lnTo>
                <a:lnTo>
                  <a:pt x="124141" y="3401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9"/>
          <p:cNvSpPr/>
          <p:nvPr/>
        </p:nvSpPr>
        <p:spPr>
          <a:xfrm>
            <a:off x="3337559" y="3234689"/>
            <a:ext cx="40877" cy="354332"/>
          </a:xfrm>
          <a:custGeom>
            <a:avLst/>
            <a:gdLst/>
            <a:ahLst/>
            <a:cxnLst/>
            <a:rect l="0" t="0" r="0" b="0"/>
            <a:pathLst>
              <a:path w="40877" h="354332">
                <a:moveTo>
                  <a:pt x="34291" y="0"/>
                </a:moveTo>
                <a:lnTo>
                  <a:pt x="34291" y="12136"/>
                </a:lnTo>
                <a:lnTo>
                  <a:pt x="35561" y="16981"/>
                </a:lnTo>
                <a:lnTo>
                  <a:pt x="37677" y="21481"/>
                </a:lnTo>
                <a:lnTo>
                  <a:pt x="40358" y="25751"/>
                </a:lnTo>
                <a:lnTo>
                  <a:pt x="40876" y="37487"/>
                </a:lnTo>
                <a:lnTo>
                  <a:pt x="39951" y="54202"/>
                </a:lnTo>
                <a:lnTo>
                  <a:pt x="36806" y="88860"/>
                </a:lnTo>
                <a:lnTo>
                  <a:pt x="35409" y="108497"/>
                </a:lnTo>
                <a:lnTo>
                  <a:pt x="34788" y="121458"/>
                </a:lnTo>
                <a:lnTo>
                  <a:pt x="34511" y="131451"/>
                </a:lnTo>
                <a:lnTo>
                  <a:pt x="34310" y="156043"/>
                </a:lnTo>
                <a:lnTo>
                  <a:pt x="34293" y="187374"/>
                </a:lnTo>
                <a:lnTo>
                  <a:pt x="33022" y="197306"/>
                </a:lnTo>
                <a:lnTo>
                  <a:pt x="30905" y="207738"/>
                </a:lnTo>
                <a:lnTo>
                  <a:pt x="28223" y="218502"/>
                </a:lnTo>
                <a:lnTo>
                  <a:pt x="26436" y="226948"/>
                </a:lnTo>
                <a:lnTo>
                  <a:pt x="25244" y="233849"/>
                </a:lnTo>
                <a:lnTo>
                  <a:pt x="24449" y="239719"/>
                </a:lnTo>
                <a:lnTo>
                  <a:pt x="23920" y="247443"/>
                </a:lnTo>
                <a:lnTo>
                  <a:pt x="23567" y="256402"/>
                </a:lnTo>
                <a:lnTo>
                  <a:pt x="23331" y="266185"/>
                </a:lnTo>
                <a:lnTo>
                  <a:pt x="21904" y="273977"/>
                </a:lnTo>
                <a:lnTo>
                  <a:pt x="19683" y="280441"/>
                </a:lnTo>
                <a:lnTo>
                  <a:pt x="16932" y="286021"/>
                </a:lnTo>
                <a:lnTo>
                  <a:pt x="15098" y="292281"/>
                </a:lnTo>
                <a:lnTo>
                  <a:pt x="13876" y="298994"/>
                </a:lnTo>
                <a:lnTo>
                  <a:pt x="11914" y="315883"/>
                </a:lnTo>
                <a:lnTo>
                  <a:pt x="10482" y="321079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0"/>
          <p:cNvSpPr/>
          <p:nvPr/>
        </p:nvSpPr>
        <p:spPr>
          <a:xfrm>
            <a:off x="3521141" y="3292118"/>
            <a:ext cx="216309" cy="303143"/>
          </a:xfrm>
          <a:custGeom>
            <a:avLst/>
            <a:gdLst/>
            <a:ahLst/>
            <a:cxnLst/>
            <a:rect l="0" t="0" r="0" b="0"/>
            <a:pathLst>
              <a:path w="216309" h="303143">
                <a:moveTo>
                  <a:pt x="113599" y="22582"/>
                </a:moveTo>
                <a:lnTo>
                  <a:pt x="107531" y="10446"/>
                </a:lnTo>
                <a:lnTo>
                  <a:pt x="104473" y="6871"/>
                </a:lnTo>
                <a:lnTo>
                  <a:pt x="101165" y="4488"/>
                </a:lnTo>
                <a:lnTo>
                  <a:pt x="97690" y="2899"/>
                </a:lnTo>
                <a:lnTo>
                  <a:pt x="94103" y="1840"/>
                </a:lnTo>
                <a:lnTo>
                  <a:pt x="90441" y="1134"/>
                </a:lnTo>
                <a:lnTo>
                  <a:pt x="86730" y="663"/>
                </a:lnTo>
                <a:lnTo>
                  <a:pt x="82987" y="349"/>
                </a:lnTo>
                <a:lnTo>
                  <a:pt x="79221" y="140"/>
                </a:lnTo>
                <a:lnTo>
                  <a:pt x="75440" y="0"/>
                </a:lnTo>
                <a:lnTo>
                  <a:pt x="70380" y="1177"/>
                </a:lnTo>
                <a:lnTo>
                  <a:pt x="64466" y="3232"/>
                </a:lnTo>
                <a:lnTo>
                  <a:pt x="57983" y="5872"/>
                </a:lnTo>
                <a:lnTo>
                  <a:pt x="53662" y="8902"/>
                </a:lnTo>
                <a:lnTo>
                  <a:pt x="50781" y="12191"/>
                </a:lnTo>
                <a:lnTo>
                  <a:pt x="48860" y="15655"/>
                </a:lnTo>
                <a:lnTo>
                  <a:pt x="45039" y="19234"/>
                </a:lnTo>
                <a:lnTo>
                  <a:pt x="39953" y="22890"/>
                </a:lnTo>
                <a:lnTo>
                  <a:pt x="34021" y="26597"/>
                </a:lnTo>
                <a:lnTo>
                  <a:pt x="28797" y="30338"/>
                </a:lnTo>
                <a:lnTo>
                  <a:pt x="24044" y="34103"/>
                </a:lnTo>
                <a:lnTo>
                  <a:pt x="19606" y="37883"/>
                </a:lnTo>
                <a:lnTo>
                  <a:pt x="15377" y="44212"/>
                </a:lnTo>
                <a:lnTo>
                  <a:pt x="11287" y="52242"/>
                </a:lnTo>
                <a:lnTo>
                  <a:pt x="1667" y="74301"/>
                </a:lnTo>
                <a:lnTo>
                  <a:pt x="351" y="80705"/>
                </a:lnTo>
                <a:lnTo>
                  <a:pt x="0" y="84190"/>
                </a:lnTo>
                <a:lnTo>
                  <a:pt x="1036" y="87784"/>
                </a:lnTo>
                <a:lnTo>
                  <a:pt x="5574" y="95164"/>
                </a:lnTo>
                <a:lnTo>
                  <a:pt x="11825" y="102677"/>
                </a:lnTo>
                <a:lnTo>
                  <a:pt x="15269" y="106459"/>
                </a:lnTo>
                <a:lnTo>
                  <a:pt x="18836" y="108980"/>
                </a:lnTo>
                <a:lnTo>
                  <a:pt x="22483" y="110660"/>
                </a:lnTo>
                <a:lnTo>
                  <a:pt x="26185" y="111781"/>
                </a:lnTo>
                <a:lnTo>
                  <a:pt x="29923" y="112528"/>
                </a:lnTo>
                <a:lnTo>
                  <a:pt x="33685" y="113026"/>
                </a:lnTo>
                <a:lnTo>
                  <a:pt x="37463" y="113358"/>
                </a:lnTo>
                <a:lnTo>
                  <a:pt x="43791" y="114849"/>
                </a:lnTo>
                <a:lnTo>
                  <a:pt x="51820" y="117113"/>
                </a:lnTo>
                <a:lnTo>
                  <a:pt x="60983" y="119892"/>
                </a:lnTo>
                <a:lnTo>
                  <a:pt x="68361" y="121746"/>
                </a:lnTo>
                <a:lnTo>
                  <a:pt x="74551" y="122981"/>
                </a:lnTo>
                <a:lnTo>
                  <a:pt x="79946" y="123804"/>
                </a:lnTo>
                <a:lnTo>
                  <a:pt x="84814" y="125623"/>
                </a:lnTo>
                <a:lnTo>
                  <a:pt x="89329" y="128106"/>
                </a:lnTo>
                <a:lnTo>
                  <a:pt x="93608" y="131031"/>
                </a:lnTo>
                <a:lnTo>
                  <a:pt x="97732" y="132981"/>
                </a:lnTo>
                <a:lnTo>
                  <a:pt x="101751" y="134281"/>
                </a:lnTo>
                <a:lnTo>
                  <a:pt x="105700" y="135148"/>
                </a:lnTo>
                <a:lnTo>
                  <a:pt x="109603" y="136996"/>
                </a:lnTo>
                <a:lnTo>
                  <a:pt x="113475" y="139498"/>
                </a:lnTo>
                <a:lnTo>
                  <a:pt x="117326" y="142435"/>
                </a:lnTo>
                <a:lnTo>
                  <a:pt x="121164" y="144394"/>
                </a:lnTo>
                <a:lnTo>
                  <a:pt x="124992" y="145700"/>
                </a:lnTo>
                <a:lnTo>
                  <a:pt x="128814" y="146570"/>
                </a:lnTo>
                <a:lnTo>
                  <a:pt x="132632" y="148421"/>
                </a:lnTo>
                <a:lnTo>
                  <a:pt x="136448" y="150924"/>
                </a:lnTo>
                <a:lnTo>
                  <a:pt x="140261" y="153863"/>
                </a:lnTo>
                <a:lnTo>
                  <a:pt x="144074" y="157093"/>
                </a:lnTo>
                <a:lnTo>
                  <a:pt x="147885" y="160516"/>
                </a:lnTo>
                <a:lnTo>
                  <a:pt x="155507" y="167706"/>
                </a:lnTo>
                <a:lnTo>
                  <a:pt x="163128" y="175134"/>
                </a:lnTo>
                <a:lnTo>
                  <a:pt x="165668" y="180163"/>
                </a:lnTo>
                <a:lnTo>
                  <a:pt x="167362" y="186056"/>
                </a:lnTo>
                <a:lnTo>
                  <a:pt x="168491" y="192525"/>
                </a:lnTo>
                <a:lnTo>
                  <a:pt x="169243" y="201917"/>
                </a:lnTo>
                <a:lnTo>
                  <a:pt x="169745" y="213259"/>
                </a:lnTo>
                <a:lnTo>
                  <a:pt x="170079" y="225900"/>
                </a:lnTo>
                <a:lnTo>
                  <a:pt x="169033" y="235597"/>
                </a:lnTo>
                <a:lnTo>
                  <a:pt x="167065" y="243332"/>
                </a:lnTo>
                <a:lnTo>
                  <a:pt x="164483" y="249758"/>
                </a:lnTo>
                <a:lnTo>
                  <a:pt x="160221" y="257852"/>
                </a:lnTo>
                <a:lnTo>
                  <a:pt x="154840" y="267059"/>
                </a:lnTo>
                <a:lnTo>
                  <a:pt x="148713" y="277006"/>
                </a:lnTo>
                <a:lnTo>
                  <a:pt x="143358" y="283638"/>
                </a:lnTo>
                <a:lnTo>
                  <a:pt x="138518" y="288059"/>
                </a:lnTo>
                <a:lnTo>
                  <a:pt x="134022" y="291007"/>
                </a:lnTo>
                <a:lnTo>
                  <a:pt x="129754" y="292972"/>
                </a:lnTo>
                <a:lnTo>
                  <a:pt x="125639" y="294282"/>
                </a:lnTo>
                <a:lnTo>
                  <a:pt x="121625" y="295155"/>
                </a:lnTo>
                <a:lnTo>
                  <a:pt x="116410" y="297007"/>
                </a:lnTo>
                <a:lnTo>
                  <a:pt x="110393" y="299512"/>
                </a:lnTo>
                <a:lnTo>
                  <a:pt x="103841" y="302452"/>
                </a:lnTo>
                <a:lnTo>
                  <a:pt x="99474" y="303142"/>
                </a:lnTo>
                <a:lnTo>
                  <a:pt x="96562" y="302331"/>
                </a:lnTo>
                <a:lnTo>
                  <a:pt x="94621" y="300522"/>
                </a:lnTo>
                <a:lnTo>
                  <a:pt x="92057" y="299315"/>
                </a:lnTo>
                <a:lnTo>
                  <a:pt x="85821" y="297974"/>
                </a:lnTo>
                <a:lnTo>
                  <a:pt x="82380" y="297617"/>
                </a:lnTo>
                <a:lnTo>
                  <a:pt x="78816" y="297378"/>
                </a:lnTo>
                <a:lnTo>
                  <a:pt x="75170" y="297219"/>
                </a:lnTo>
                <a:lnTo>
                  <a:pt x="72740" y="295844"/>
                </a:lnTo>
                <a:lnTo>
                  <a:pt x="71119" y="293656"/>
                </a:lnTo>
                <a:lnTo>
                  <a:pt x="70039" y="290928"/>
                </a:lnTo>
                <a:lnTo>
                  <a:pt x="68049" y="289109"/>
                </a:lnTo>
                <a:lnTo>
                  <a:pt x="65452" y="287896"/>
                </a:lnTo>
                <a:lnTo>
                  <a:pt x="62451" y="287088"/>
                </a:lnTo>
                <a:lnTo>
                  <a:pt x="60450" y="284009"/>
                </a:lnTo>
                <a:lnTo>
                  <a:pt x="59116" y="279417"/>
                </a:lnTo>
                <a:lnTo>
                  <a:pt x="58227" y="273815"/>
                </a:lnTo>
                <a:lnTo>
                  <a:pt x="57634" y="267541"/>
                </a:lnTo>
                <a:lnTo>
                  <a:pt x="57239" y="260817"/>
                </a:lnTo>
                <a:lnTo>
                  <a:pt x="56976" y="253795"/>
                </a:lnTo>
                <a:lnTo>
                  <a:pt x="58070" y="247844"/>
                </a:lnTo>
                <a:lnTo>
                  <a:pt x="60070" y="242606"/>
                </a:lnTo>
                <a:lnTo>
                  <a:pt x="65678" y="233400"/>
                </a:lnTo>
                <a:lnTo>
                  <a:pt x="72404" y="225075"/>
                </a:lnTo>
                <a:lnTo>
                  <a:pt x="77245" y="219807"/>
                </a:lnTo>
                <a:lnTo>
                  <a:pt x="94925" y="201528"/>
                </a:lnTo>
                <a:lnTo>
                  <a:pt x="123024" y="173209"/>
                </a:lnTo>
                <a:lnTo>
                  <a:pt x="132582" y="164910"/>
                </a:lnTo>
                <a:lnTo>
                  <a:pt x="144034" y="155567"/>
                </a:lnTo>
                <a:lnTo>
                  <a:pt x="156749" y="145529"/>
                </a:lnTo>
                <a:lnTo>
                  <a:pt x="166496" y="137566"/>
                </a:lnTo>
                <a:lnTo>
                  <a:pt x="174263" y="130988"/>
                </a:lnTo>
                <a:lnTo>
                  <a:pt x="180712" y="125333"/>
                </a:lnTo>
                <a:lnTo>
                  <a:pt x="186281" y="121562"/>
                </a:lnTo>
                <a:lnTo>
                  <a:pt x="191263" y="119048"/>
                </a:lnTo>
                <a:lnTo>
                  <a:pt x="195855" y="117373"/>
                </a:lnTo>
                <a:lnTo>
                  <a:pt x="198916" y="114986"/>
                </a:lnTo>
                <a:lnTo>
                  <a:pt x="200957" y="112124"/>
                </a:lnTo>
                <a:lnTo>
                  <a:pt x="202317" y="108946"/>
                </a:lnTo>
                <a:lnTo>
                  <a:pt x="207216" y="102029"/>
                </a:lnTo>
                <a:lnTo>
                  <a:pt x="210300" y="98407"/>
                </a:lnTo>
                <a:lnTo>
                  <a:pt x="212356" y="94721"/>
                </a:lnTo>
                <a:lnTo>
                  <a:pt x="214641" y="87240"/>
                </a:lnTo>
                <a:lnTo>
                  <a:pt x="215656" y="79682"/>
                </a:lnTo>
                <a:lnTo>
                  <a:pt x="216108" y="70820"/>
                </a:lnTo>
                <a:lnTo>
                  <a:pt x="216308" y="58414"/>
                </a:lnTo>
                <a:lnTo>
                  <a:pt x="213822" y="52820"/>
                </a:lnTo>
                <a:lnTo>
                  <a:pt x="209624" y="47820"/>
                </a:lnTo>
                <a:lnTo>
                  <a:pt x="198354" y="38103"/>
                </a:lnTo>
                <a:lnTo>
                  <a:pt x="182179" y="340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1"/>
          <p:cNvSpPr/>
          <p:nvPr/>
        </p:nvSpPr>
        <p:spPr>
          <a:xfrm>
            <a:off x="2480310" y="3453588"/>
            <a:ext cx="1912823" cy="352462"/>
          </a:xfrm>
          <a:custGeom>
            <a:avLst/>
            <a:gdLst/>
            <a:ahLst/>
            <a:cxnLst/>
            <a:rect l="0" t="0" r="0" b="0"/>
            <a:pathLst>
              <a:path w="1912823" h="352462">
                <a:moveTo>
                  <a:pt x="0" y="21132"/>
                </a:moveTo>
                <a:lnTo>
                  <a:pt x="12135" y="15064"/>
                </a:lnTo>
                <a:lnTo>
                  <a:pt x="24866" y="12084"/>
                </a:lnTo>
                <a:lnTo>
                  <a:pt x="49701" y="7021"/>
                </a:lnTo>
                <a:lnTo>
                  <a:pt x="80090" y="0"/>
                </a:lnTo>
                <a:lnTo>
                  <a:pt x="132048" y="7738"/>
                </a:lnTo>
                <a:lnTo>
                  <a:pt x="184418" y="14332"/>
                </a:lnTo>
                <a:lnTo>
                  <a:pt x="229620" y="19117"/>
                </a:lnTo>
                <a:lnTo>
                  <a:pt x="268847" y="27009"/>
                </a:lnTo>
                <a:lnTo>
                  <a:pt x="312527" y="36444"/>
                </a:lnTo>
                <a:lnTo>
                  <a:pt x="368039" y="45887"/>
                </a:lnTo>
                <a:lnTo>
                  <a:pt x="401062" y="53724"/>
                </a:lnTo>
                <a:lnTo>
                  <a:pt x="445373" y="65673"/>
                </a:lnTo>
                <a:lnTo>
                  <a:pt x="477767" y="76065"/>
                </a:lnTo>
                <a:lnTo>
                  <a:pt x="513191" y="87016"/>
                </a:lnTo>
                <a:lnTo>
                  <a:pt x="540253" y="94981"/>
                </a:lnTo>
                <a:lnTo>
                  <a:pt x="566334" y="105384"/>
                </a:lnTo>
                <a:lnTo>
                  <a:pt x="582327" y="112764"/>
                </a:lnTo>
                <a:lnTo>
                  <a:pt x="590148" y="116509"/>
                </a:lnTo>
                <a:lnTo>
                  <a:pt x="608998" y="120672"/>
                </a:lnTo>
                <a:lnTo>
                  <a:pt x="633885" y="125061"/>
                </a:lnTo>
                <a:lnTo>
                  <a:pt x="670347" y="135479"/>
                </a:lnTo>
                <a:lnTo>
                  <a:pt x="721579" y="143489"/>
                </a:lnTo>
                <a:lnTo>
                  <a:pt x="766151" y="154051"/>
                </a:lnTo>
                <a:lnTo>
                  <a:pt x="817575" y="159189"/>
                </a:lnTo>
                <a:lnTo>
                  <a:pt x="873082" y="168084"/>
                </a:lnTo>
                <a:lnTo>
                  <a:pt x="906144" y="170668"/>
                </a:lnTo>
                <a:lnTo>
                  <a:pt x="930721" y="177481"/>
                </a:lnTo>
                <a:lnTo>
                  <a:pt x="979289" y="183813"/>
                </a:lnTo>
                <a:lnTo>
                  <a:pt x="1055346" y="196917"/>
                </a:lnTo>
                <a:lnTo>
                  <a:pt x="1210399" y="220860"/>
                </a:lnTo>
                <a:lnTo>
                  <a:pt x="1313253" y="240048"/>
                </a:lnTo>
                <a:lnTo>
                  <a:pt x="1363766" y="246862"/>
                </a:lnTo>
                <a:lnTo>
                  <a:pt x="1420523" y="252551"/>
                </a:lnTo>
                <a:lnTo>
                  <a:pt x="1463193" y="258605"/>
                </a:lnTo>
                <a:lnTo>
                  <a:pt x="1519107" y="267883"/>
                </a:lnTo>
                <a:lnTo>
                  <a:pt x="1553453" y="272466"/>
                </a:lnTo>
                <a:lnTo>
                  <a:pt x="1589877" y="282573"/>
                </a:lnTo>
                <a:lnTo>
                  <a:pt x="1767614" y="321693"/>
                </a:lnTo>
                <a:lnTo>
                  <a:pt x="1823204" y="329422"/>
                </a:lnTo>
                <a:lnTo>
                  <a:pt x="1853729" y="339373"/>
                </a:lnTo>
                <a:lnTo>
                  <a:pt x="1883308" y="342336"/>
                </a:lnTo>
                <a:lnTo>
                  <a:pt x="1906406" y="350198"/>
                </a:lnTo>
                <a:lnTo>
                  <a:pt x="1912822" y="351533"/>
                </a:lnTo>
                <a:lnTo>
                  <a:pt x="1912754" y="351889"/>
                </a:lnTo>
                <a:lnTo>
                  <a:pt x="1906592" y="352390"/>
                </a:lnTo>
                <a:lnTo>
                  <a:pt x="1903521" y="352461"/>
                </a:lnTo>
                <a:lnTo>
                  <a:pt x="1844591" y="342222"/>
                </a:lnTo>
                <a:lnTo>
                  <a:pt x="1787610" y="337992"/>
                </a:lnTo>
                <a:lnTo>
                  <a:pt x="1739373" y="333409"/>
                </a:lnTo>
                <a:lnTo>
                  <a:pt x="1692534" y="331372"/>
                </a:lnTo>
                <a:lnTo>
                  <a:pt x="1641528" y="324156"/>
                </a:lnTo>
                <a:lnTo>
                  <a:pt x="1613782" y="320938"/>
                </a:lnTo>
                <a:lnTo>
                  <a:pt x="1461818" y="306648"/>
                </a:lnTo>
                <a:lnTo>
                  <a:pt x="1427935" y="302916"/>
                </a:lnTo>
                <a:lnTo>
                  <a:pt x="1373354" y="295382"/>
                </a:lnTo>
                <a:lnTo>
                  <a:pt x="1331740" y="287801"/>
                </a:lnTo>
                <a:lnTo>
                  <a:pt x="1285141" y="275122"/>
                </a:lnTo>
                <a:lnTo>
                  <a:pt x="1232844" y="262710"/>
                </a:lnTo>
                <a:lnTo>
                  <a:pt x="1195207" y="252113"/>
                </a:lnTo>
                <a:lnTo>
                  <a:pt x="1158583" y="241900"/>
                </a:lnTo>
                <a:lnTo>
                  <a:pt x="1095739" y="228894"/>
                </a:lnTo>
                <a:lnTo>
                  <a:pt x="1063232" y="220600"/>
                </a:lnTo>
                <a:lnTo>
                  <a:pt x="1031402" y="211261"/>
                </a:lnTo>
                <a:lnTo>
                  <a:pt x="1000021" y="201224"/>
                </a:lnTo>
                <a:lnTo>
                  <a:pt x="968940" y="191993"/>
                </a:lnTo>
                <a:lnTo>
                  <a:pt x="907313" y="174963"/>
                </a:lnTo>
                <a:lnTo>
                  <a:pt x="862990" y="165701"/>
                </a:lnTo>
                <a:lnTo>
                  <a:pt x="816621" y="156505"/>
                </a:lnTo>
                <a:lnTo>
                  <a:pt x="736746" y="135484"/>
                </a:lnTo>
                <a:lnTo>
                  <a:pt x="699444" y="126576"/>
                </a:lnTo>
                <a:lnTo>
                  <a:pt x="665686" y="119368"/>
                </a:lnTo>
                <a:lnTo>
                  <a:pt x="610820" y="109242"/>
                </a:lnTo>
                <a:lnTo>
                  <a:pt x="554902" y="102742"/>
                </a:lnTo>
                <a:lnTo>
                  <a:pt x="501193" y="95390"/>
                </a:lnTo>
                <a:lnTo>
                  <a:pt x="411764" y="82188"/>
                </a:lnTo>
                <a:lnTo>
                  <a:pt x="353915" y="75667"/>
                </a:lnTo>
                <a:lnTo>
                  <a:pt x="309695" y="69499"/>
                </a:lnTo>
                <a:lnTo>
                  <a:pt x="274534" y="58579"/>
                </a:lnTo>
                <a:lnTo>
                  <a:pt x="234279" y="52312"/>
                </a:lnTo>
                <a:lnTo>
                  <a:pt x="200373" y="43817"/>
                </a:lnTo>
                <a:lnTo>
                  <a:pt x="187357" y="36461"/>
                </a:lnTo>
                <a:lnTo>
                  <a:pt x="179366" y="34294"/>
                </a:lnTo>
                <a:lnTo>
                  <a:pt x="148590" y="325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2"/>
          <p:cNvSpPr/>
          <p:nvPr/>
        </p:nvSpPr>
        <p:spPr>
          <a:xfrm>
            <a:off x="6666604" y="3812223"/>
            <a:ext cx="1514344" cy="302564"/>
          </a:xfrm>
          <a:custGeom>
            <a:avLst/>
            <a:gdLst/>
            <a:ahLst/>
            <a:cxnLst/>
            <a:rect l="0" t="0" r="0" b="0"/>
            <a:pathLst>
              <a:path w="1514344" h="302564">
                <a:moveTo>
                  <a:pt x="77096" y="5397"/>
                </a:moveTo>
                <a:lnTo>
                  <a:pt x="70511" y="5397"/>
                </a:lnTo>
                <a:lnTo>
                  <a:pt x="82045" y="5397"/>
                </a:lnTo>
                <a:lnTo>
                  <a:pt x="84205" y="6666"/>
                </a:lnTo>
                <a:lnTo>
                  <a:pt x="85645" y="8783"/>
                </a:lnTo>
                <a:lnTo>
                  <a:pt x="86606" y="11464"/>
                </a:lnTo>
                <a:lnTo>
                  <a:pt x="101219" y="17830"/>
                </a:lnTo>
                <a:lnTo>
                  <a:pt x="133789" y="26197"/>
                </a:lnTo>
                <a:lnTo>
                  <a:pt x="172493" y="33714"/>
                </a:lnTo>
                <a:lnTo>
                  <a:pt x="195304" y="39515"/>
                </a:lnTo>
                <a:lnTo>
                  <a:pt x="254516" y="56120"/>
                </a:lnTo>
                <a:lnTo>
                  <a:pt x="277926" y="62072"/>
                </a:lnTo>
                <a:lnTo>
                  <a:pt x="310710" y="68686"/>
                </a:lnTo>
                <a:lnTo>
                  <a:pt x="333748" y="75012"/>
                </a:lnTo>
                <a:lnTo>
                  <a:pt x="356263" y="82057"/>
                </a:lnTo>
                <a:lnTo>
                  <a:pt x="387437" y="89421"/>
                </a:lnTo>
                <a:lnTo>
                  <a:pt x="422484" y="94639"/>
                </a:lnTo>
                <a:lnTo>
                  <a:pt x="441974" y="99182"/>
                </a:lnTo>
                <a:lnTo>
                  <a:pt x="563750" y="132235"/>
                </a:lnTo>
                <a:lnTo>
                  <a:pt x="592259" y="141356"/>
                </a:lnTo>
                <a:lnTo>
                  <a:pt x="603418" y="145566"/>
                </a:lnTo>
                <a:lnTo>
                  <a:pt x="623557" y="150913"/>
                </a:lnTo>
                <a:lnTo>
                  <a:pt x="679801" y="163627"/>
                </a:lnTo>
                <a:lnTo>
                  <a:pt x="723425" y="170971"/>
                </a:lnTo>
                <a:lnTo>
                  <a:pt x="764403" y="178045"/>
                </a:lnTo>
                <a:lnTo>
                  <a:pt x="793111" y="185266"/>
                </a:lnTo>
                <a:lnTo>
                  <a:pt x="824949" y="193889"/>
                </a:lnTo>
                <a:lnTo>
                  <a:pt x="853795" y="199638"/>
                </a:lnTo>
                <a:lnTo>
                  <a:pt x="880644" y="203471"/>
                </a:lnTo>
                <a:lnTo>
                  <a:pt x="926988" y="209000"/>
                </a:lnTo>
                <a:lnTo>
                  <a:pt x="960286" y="215690"/>
                </a:lnTo>
                <a:lnTo>
                  <a:pt x="1000452" y="220529"/>
                </a:lnTo>
                <a:lnTo>
                  <a:pt x="1024136" y="223748"/>
                </a:lnTo>
                <a:lnTo>
                  <a:pt x="1117583" y="237875"/>
                </a:lnTo>
                <a:lnTo>
                  <a:pt x="1153791" y="242070"/>
                </a:lnTo>
                <a:lnTo>
                  <a:pt x="1206857" y="252619"/>
                </a:lnTo>
                <a:lnTo>
                  <a:pt x="1256389" y="258141"/>
                </a:lnTo>
                <a:lnTo>
                  <a:pt x="1332323" y="268434"/>
                </a:lnTo>
                <a:lnTo>
                  <a:pt x="1360954" y="273465"/>
                </a:lnTo>
                <a:lnTo>
                  <a:pt x="1408587" y="285343"/>
                </a:lnTo>
                <a:lnTo>
                  <a:pt x="1455047" y="290382"/>
                </a:lnTo>
                <a:lnTo>
                  <a:pt x="1461820" y="291907"/>
                </a:lnTo>
                <a:lnTo>
                  <a:pt x="1481814" y="300093"/>
                </a:lnTo>
                <a:lnTo>
                  <a:pt x="1491927" y="302085"/>
                </a:lnTo>
                <a:lnTo>
                  <a:pt x="1491486" y="302249"/>
                </a:lnTo>
                <a:lnTo>
                  <a:pt x="1477324" y="302563"/>
                </a:lnTo>
                <a:lnTo>
                  <a:pt x="1474131" y="301298"/>
                </a:lnTo>
                <a:lnTo>
                  <a:pt x="1463570" y="294718"/>
                </a:lnTo>
                <a:lnTo>
                  <a:pt x="1452397" y="290935"/>
                </a:lnTo>
                <a:lnTo>
                  <a:pt x="1444838" y="285549"/>
                </a:lnTo>
                <a:lnTo>
                  <a:pt x="1424533" y="279795"/>
                </a:lnTo>
                <a:lnTo>
                  <a:pt x="1301448" y="249958"/>
                </a:lnTo>
                <a:lnTo>
                  <a:pt x="1265142" y="239820"/>
                </a:lnTo>
                <a:lnTo>
                  <a:pt x="1236306" y="231081"/>
                </a:lnTo>
                <a:lnTo>
                  <a:pt x="1204017" y="222964"/>
                </a:lnTo>
                <a:lnTo>
                  <a:pt x="1107277" y="201337"/>
                </a:lnTo>
                <a:lnTo>
                  <a:pt x="1078842" y="195714"/>
                </a:lnTo>
                <a:lnTo>
                  <a:pt x="1023543" y="186079"/>
                </a:lnTo>
                <a:lnTo>
                  <a:pt x="982879" y="177563"/>
                </a:lnTo>
                <a:lnTo>
                  <a:pt x="950836" y="170815"/>
                </a:lnTo>
                <a:lnTo>
                  <a:pt x="919661" y="167816"/>
                </a:lnTo>
                <a:lnTo>
                  <a:pt x="883916" y="161936"/>
                </a:lnTo>
                <a:lnTo>
                  <a:pt x="733842" y="134470"/>
                </a:lnTo>
                <a:lnTo>
                  <a:pt x="701617" y="129545"/>
                </a:lnTo>
                <a:lnTo>
                  <a:pt x="655651" y="122804"/>
                </a:lnTo>
                <a:lnTo>
                  <a:pt x="622521" y="115574"/>
                </a:lnTo>
                <a:lnTo>
                  <a:pt x="576382" y="110432"/>
                </a:lnTo>
                <a:lnTo>
                  <a:pt x="536605" y="102840"/>
                </a:lnTo>
                <a:lnTo>
                  <a:pt x="489032" y="96752"/>
                </a:lnTo>
                <a:lnTo>
                  <a:pt x="450611" y="89333"/>
                </a:lnTo>
                <a:lnTo>
                  <a:pt x="413283" y="87152"/>
                </a:lnTo>
                <a:lnTo>
                  <a:pt x="385040" y="84030"/>
                </a:lnTo>
                <a:lnTo>
                  <a:pt x="313020" y="73788"/>
                </a:lnTo>
                <a:lnTo>
                  <a:pt x="253917" y="64156"/>
                </a:lnTo>
                <a:lnTo>
                  <a:pt x="209023" y="56912"/>
                </a:lnTo>
                <a:lnTo>
                  <a:pt x="163598" y="51564"/>
                </a:lnTo>
                <a:lnTo>
                  <a:pt x="133488" y="42500"/>
                </a:lnTo>
                <a:lnTo>
                  <a:pt x="116552" y="35434"/>
                </a:lnTo>
                <a:lnTo>
                  <a:pt x="90399" y="28060"/>
                </a:lnTo>
                <a:lnTo>
                  <a:pt x="46138" y="19046"/>
                </a:lnTo>
                <a:lnTo>
                  <a:pt x="23614" y="11416"/>
                </a:lnTo>
                <a:lnTo>
                  <a:pt x="11840" y="4685"/>
                </a:lnTo>
                <a:lnTo>
                  <a:pt x="6921" y="1112"/>
                </a:lnTo>
                <a:lnTo>
                  <a:pt x="3643" y="0"/>
                </a:lnTo>
                <a:lnTo>
                  <a:pt x="1457" y="529"/>
                </a:lnTo>
                <a:lnTo>
                  <a:pt x="0" y="2152"/>
                </a:lnTo>
                <a:lnTo>
                  <a:pt x="299" y="3233"/>
                </a:lnTo>
                <a:lnTo>
                  <a:pt x="1768" y="3954"/>
                </a:lnTo>
                <a:lnTo>
                  <a:pt x="4016" y="4435"/>
                </a:lnTo>
                <a:lnTo>
                  <a:pt x="25878" y="13062"/>
                </a:lnTo>
                <a:lnTo>
                  <a:pt x="54655" y="19469"/>
                </a:lnTo>
                <a:lnTo>
                  <a:pt x="69662" y="24351"/>
                </a:lnTo>
                <a:lnTo>
                  <a:pt x="97470" y="29639"/>
                </a:lnTo>
                <a:lnTo>
                  <a:pt x="113539" y="34258"/>
                </a:lnTo>
                <a:lnTo>
                  <a:pt x="147903" y="43624"/>
                </a:lnTo>
                <a:lnTo>
                  <a:pt x="188669" y="50167"/>
                </a:lnTo>
                <a:lnTo>
                  <a:pt x="213044" y="56198"/>
                </a:lnTo>
                <a:lnTo>
                  <a:pt x="246737" y="66498"/>
                </a:lnTo>
                <a:lnTo>
                  <a:pt x="266390" y="72801"/>
                </a:lnTo>
                <a:lnTo>
                  <a:pt x="302352" y="82083"/>
                </a:lnTo>
                <a:lnTo>
                  <a:pt x="403269" y="105943"/>
                </a:lnTo>
                <a:lnTo>
                  <a:pt x="448215" y="115607"/>
                </a:lnTo>
                <a:lnTo>
                  <a:pt x="821999" y="189488"/>
                </a:lnTo>
                <a:lnTo>
                  <a:pt x="888224" y="204055"/>
                </a:lnTo>
                <a:lnTo>
                  <a:pt x="951524" y="218996"/>
                </a:lnTo>
                <a:lnTo>
                  <a:pt x="982628" y="225266"/>
                </a:lnTo>
                <a:lnTo>
                  <a:pt x="1013524" y="230716"/>
                </a:lnTo>
                <a:lnTo>
                  <a:pt x="1044281" y="235620"/>
                </a:lnTo>
                <a:lnTo>
                  <a:pt x="1069865" y="240159"/>
                </a:lnTo>
                <a:lnTo>
                  <a:pt x="1111839" y="248589"/>
                </a:lnTo>
                <a:lnTo>
                  <a:pt x="1139035" y="252614"/>
                </a:lnTo>
                <a:lnTo>
                  <a:pt x="1206506" y="260475"/>
                </a:lnTo>
                <a:lnTo>
                  <a:pt x="1233895" y="264349"/>
                </a:lnTo>
                <a:lnTo>
                  <a:pt x="1274489" y="272040"/>
                </a:lnTo>
                <a:lnTo>
                  <a:pt x="1318762" y="277442"/>
                </a:lnTo>
                <a:lnTo>
                  <a:pt x="1356010" y="279043"/>
                </a:lnTo>
                <a:lnTo>
                  <a:pt x="1410854" y="288675"/>
                </a:lnTo>
                <a:lnTo>
                  <a:pt x="1452038" y="290821"/>
                </a:lnTo>
                <a:lnTo>
                  <a:pt x="1467538" y="291002"/>
                </a:lnTo>
                <a:lnTo>
                  <a:pt x="1482893" y="294469"/>
                </a:lnTo>
                <a:lnTo>
                  <a:pt x="1502431" y="300174"/>
                </a:lnTo>
                <a:lnTo>
                  <a:pt x="1507380" y="300975"/>
                </a:lnTo>
                <a:lnTo>
                  <a:pt x="1510678" y="300239"/>
                </a:lnTo>
                <a:lnTo>
                  <a:pt x="1512878" y="298478"/>
                </a:lnTo>
                <a:lnTo>
                  <a:pt x="1514343" y="296034"/>
                </a:lnTo>
                <a:lnTo>
                  <a:pt x="1514051" y="294405"/>
                </a:lnTo>
                <a:lnTo>
                  <a:pt x="1512586" y="293319"/>
                </a:lnTo>
                <a:lnTo>
                  <a:pt x="1507571" y="292112"/>
                </a:lnTo>
                <a:lnTo>
                  <a:pt x="1501109" y="291576"/>
                </a:lnTo>
                <a:lnTo>
                  <a:pt x="1497608" y="290163"/>
                </a:lnTo>
                <a:lnTo>
                  <a:pt x="1490331" y="285206"/>
                </a:lnTo>
                <a:lnTo>
                  <a:pt x="1479477" y="282156"/>
                </a:lnTo>
                <a:lnTo>
                  <a:pt x="1435298" y="278767"/>
                </a:lnTo>
                <a:lnTo>
                  <a:pt x="1391157" y="270733"/>
                </a:lnTo>
                <a:lnTo>
                  <a:pt x="1345748" y="268770"/>
                </a:lnTo>
                <a:lnTo>
                  <a:pt x="1275518" y="261728"/>
                </a:lnTo>
                <a:lnTo>
                  <a:pt x="1226564" y="256294"/>
                </a:lnTo>
                <a:lnTo>
                  <a:pt x="1181227" y="250132"/>
                </a:lnTo>
                <a:lnTo>
                  <a:pt x="1096988" y="236511"/>
                </a:lnTo>
                <a:lnTo>
                  <a:pt x="1065634" y="230593"/>
                </a:lnTo>
                <a:lnTo>
                  <a:pt x="922915" y="1997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3"/>
          <p:cNvSpPr/>
          <p:nvPr/>
        </p:nvSpPr>
        <p:spPr>
          <a:xfrm>
            <a:off x="7246619" y="4059517"/>
            <a:ext cx="182189" cy="249593"/>
          </a:xfrm>
          <a:custGeom>
            <a:avLst/>
            <a:gdLst/>
            <a:ahLst/>
            <a:cxnLst/>
            <a:rect l="0" t="0" r="0" b="0"/>
            <a:pathLst>
              <a:path w="182189" h="249593">
                <a:moveTo>
                  <a:pt x="0" y="32422"/>
                </a:moveTo>
                <a:lnTo>
                  <a:pt x="18204" y="20287"/>
                </a:lnTo>
                <a:lnTo>
                  <a:pt x="26106" y="16712"/>
                </a:lnTo>
                <a:lnTo>
                  <a:pt x="33914" y="14329"/>
                </a:lnTo>
                <a:lnTo>
                  <a:pt x="41660" y="12740"/>
                </a:lnTo>
                <a:lnTo>
                  <a:pt x="73972" y="7588"/>
                </a:lnTo>
                <a:lnTo>
                  <a:pt x="110347" y="2335"/>
                </a:lnTo>
                <a:lnTo>
                  <a:pt x="121825" y="934"/>
                </a:lnTo>
                <a:lnTo>
                  <a:pt x="130747" y="0"/>
                </a:lnTo>
                <a:lnTo>
                  <a:pt x="137965" y="648"/>
                </a:lnTo>
                <a:lnTo>
                  <a:pt x="144046" y="2349"/>
                </a:lnTo>
                <a:lnTo>
                  <a:pt x="149371" y="4754"/>
                </a:lnTo>
                <a:lnTo>
                  <a:pt x="154191" y="6356"/>
                </a:lnTo>
                <a:lnTo>
                  <a:pt x="158674" y="7425"/>
                </a:lnTo>
                <a:lnTo>
                  <a:pt x="162933" y="8137"/>
                </a:lnTo>
                <a:lnTo>
                  <a:pt x="167042" y="9883"/>
                </a:lnTo>
                <a:lnTo>
                  <a:pt x="171052" y="12316"/>
                </a:lnTo>
                <a:lnTo>
                  <a:pt x="174994" y="15208"/>
                </a:lnTo>
                <a:lnTo>
                  <a:pt x="177623" y="18406"/>
                </a:lnTo>
                <a:lnTo>
                  <a:pt x="179375" y="21808"/>
                </a:lnTo>
                <a:lnTo>
                  <a:pt x="181322" y="28975"/>
                </a:lnTo>
                <a:lnTo>
                  <a:pt x="182188" y="36394"/>
                </a:lnTo>
                <a:lnTo>
                  <a:pt x="181149" y="41420"/>
                </a:lnTo>
                <a:lnTo>
                  <a:pt x="179186" y="47311"/>
                </a:lnTo>
                <a:lnTo>
                  <a:pt x="176607" y="53778"/>
                </a:lnTo>
                <a:lnTo>
                  <a:pt x="173619" y="59359"/>
                </a:lnTo>
                <a:lnTo>
                  <a:pt x="170356" y="64351"/>
                </a:lnTo>
                <a:lnTo>
                  <a:pt x="166911" y="68948"/>
                </a:lnTo>
                <a:lnTo>
                  <a:pt x="156310" y="84216"/>
                </a:lnTo>
                <a:lnTo>
                  <a:pt x="149927" y="93622"/>
                </a:lnTo>
                <a:lnTo>
                  <a:pt x="143132" y="101162"/>
                </a:lnTo>
                <a:lnTo>
                  <a:pt x="136061" y="107459"/>
                </a:lnTo>
                <a:lnTo>
                  <a:pt x="128808" y="112927"/>
                </a:lnTo>
                <a:lnTo>
                  <a:pt x="121432" y="117842"/>
                </a:lnTo>
                <a:lnTo>
                  <a:pt x="113975" y="122388"/>
                </a:lnTo>
                <a:lnTo>
                  <a:pt x="106463" y="126690"/>
                </a:lnTo>
                <a:lnTo>
                  <a:pt x="101456" y="130828"/>
                </a:lnTo>
                <a:lnTo>
                  <a:pt x="98117" y="134856"/>
                </a:lnTo>
                <a:lnTo>
                  <a:pt x="95892" y="138811"/>
                </a:lnTo>
                <a:lnTo>
                  <a:pt x="93138" y="142718"/>
                </a:lnTo>
                <a:lnTo>
                  <a:pt x="90032" y="146593"/>
                </a:lnTo>
                <a:lnTo>
                  <a:pt x="86692" y="150446"/>
                </a:lnTo>
                <a:lnTo>
                  <a:pt x="83194" y="153015"/>
                </a:lnTo>
                <a:lnTo>
                  <a:pt x="79593" y="154727"/>
                </a:lnTo>
                <a:lnTo>
                  <a:pt x="75923" y="155869"/>
                </a:lnTo>
                <a:lnTo>
                  <a:pt x="73475" y="157900"/>
                </a:lnTo>
                <a:lnTo>
                  <a:pt x="71843" y="160525"/>
                </a:lnTo>
                <a:lnTo>
                  <a:pt x="70756" y="163544"/>
                </a:lnTo>
                <a:lnTo>
                  <a:pt x="68760" y="165557"/>
                </a:lnTo>
                <a:lnTo>
                  <a:pt x="66161" y="166899"/>
                </a:lnTo>
                <a:lnTo>
                  <a:pt x="63157" y="167793"/>
                </a:lnTo>
                <a:lnTo>
                  <a:pt x="59885" y="168390"/>
                </a:lnTo>
                <a:lnTo>
                  <a:pt x="56433" y="168787"/>
                </a:lnTo>
                <a:lnTo>
                  <a:pt x="52863" y="169052"/>
                </a:lnTo>
                <a:lnTo>
                  <a:pt x="50482" y="170499"/>
                </a:lnTo>
                <a:lnTo>
                  <a:pt x="48895" y="172733"/>
                </a:lnTo>
                <a:lnTo>
                  <a:pt x="47131" y="178603"/>
                </a:lnTo>
                <a:lnTo>
                  <a:pt x="46348" y="185445"/>
                </a:lnTo>
                <a:lnTo>
                  <a:pt x="46138" y="191587"/>
                </a:lnTo>
                <a:lnTo>
                  <a:pt x="45721" y="2495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4"/>
          <p:cNvSpPr/>
          <p:nvPr/>
        </p:nvSpPr>
        <p:spPr>
          <a:xfrm>
            <a:off x="7280909" y="4400550"/>
            <a:ext cx="40359" cy="11430"/>
          </a:xfrm>
          <a:custGeom>
            <a:avLst/>
            <a:gdLst/>
            <a:ahLst/>
            <a:cxnLst/>
            <a:rect l="0" t="0" r="0" b="0"/>
            <a:pathLst>
              <a:path w="40359" h="11430">
                <a:moveTo>
                  <a:pt x="34291" y="0"/>
                </a:moveTo>
                <a:lnTo>
                  <a:pt x="40358" y="0"/>
                </a:lnTo>
                <a:lnTo>
                  <a:pt x="38335" y="1270"/>
                </a:lnTo>
                <a:lnTo>
                  <a:pt x="33177" y="3386"/>
                </a:lnTo>
                <a:lnTo>
                  <a:pt x="25929" y="6067"/>
                </a:lnTo>
                <a:lnTo>
                  <a:pt x="19825" y="7855"/>
                </a:lnTo>
                <a:lnTo>
                  <a:pt x="14488" y="9046"/>
                </a:lnTo>
                <a:lnTo>
                  <a:pt x="0" y="114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5"/>
          <p:cNvSpPr/>
          <p:nvPr/>
        </p:nvSpPr>
        <p:spPr>
          <a:xfrm>
            <a:off x="6720840" y="2183129"/>
            <a:ext cx="57151" cy="262891"/>
          </a:xfrm>
          <a:custGeom>
            <a:avLst/>
            <a:gdLst/>
            <a:ahLst/>
            <a:cxnLst/>
            <a:rect l="0" t="0" r="0" b="0"/>
            <a:pathLst>
              <a:path w="57151" h="262891">
                <a:moveTo>
                  <a:pt x="0" y="0"/>
                </a:moveTo>
                <a:lnTo>
                  <a:pt x="0" y="6068"/>
                </a:lnTo>
                <a:lnTo>
                  <a:pt x="2540" y="15476"/>
                </a:lnTo>
                <a:lnTo>
                  <a:pt x="12135" y="46248"/>
                </a:lnTo>
                <a:lnTo>
                  <a:pt x="25750" y="88210"/>
                </a:lnTo>
                <a:lnTo>
                  <a:pt x="28596" y="98177"/>
                </a:lnTo>
                <a:lnTo>
                  <a:pt x="30495" y="106091"/>
                </a:lnTo>
                <a:lnTo>
                  <a:pt x="31759" y="112638"/>
                </a:lnTo>
                <a:lnTo>
                  <a:pt x="33872" y="120812"/>
                </a:lnTo>
                <a:lnTo>
                  <a:pt x="36552" y="130071"/>
                </a:lnTo>
                <a:lnTo>
                  <a:pt x="39607" y="140054"/>
                </a:lnTo>
                <a:lnTo>
                  <a:pt x="41644" y="149250"/>
                </a:lnTo>
                <a:lnTo>
                  <a:pt x="43003" y="157920"/>
                </a:lnTo>
                <a:lnTo>
                  <a:pt x="43909" y="166240"/>
                </a:lnTo>
                <a:lnTo>
                  <a:pt x="45782" y="175597"/>
                </a:lnTo>
                <a:lnTo>
                  <a:pt x="48301" y="185645"/>
                </a:lnTo>
                <a:lnTo>
                  <a:pt x="51251" y="196153"/>
                </a:lnTo>
                <a:lnTo>
                  <a:pt x="53217" y="204429"/>
                </a:lnTo>
                <a:lnTo>
                  <a:pt x="54528" y="211216"/>
                </a:lnTo>
                <a:lnTo>
                  <a:pt x="55402" y="217011"/>
                </a:lnTo>
                <a:lnTo>
                  <a:pt x="55985" y="222144"/>
                </a:lnTo>
                <a:lnTo>
                  <a:pt x="56373" y="226836"/>
                </a:lnTo>
                <a:lnTo>
                  <a:pt x="57150" y="2628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6"/>
          <p:cNvSpPr/>
          <p:nvPr/>
        </p:nvSpPr>
        <p:spPr>
          <a:xfrm>
            <a:off x="6871295" y="2165114"/>
            <a:ext cx="180815" cy="291523"/>
          </a:xfrm>
          <a:custGeom>
            <a:avLst/>
            <a:gdLst/>
            <a:ahLst/>
            <a:cxnLst/>
            <a:rect l="0" t="0" r="0" b="0"/>
            <a:pathLst>
              <a:path w="180815" h="291523">
                <a:moveTo>
                  <a:pt x="78145" y="6586"/>
                </a:moveTo>
                <a:lnTo>
                  <a:pt x="72077" y="518"/>
                </a:lnTo>
                <a:lnTo>
                  <a:pt x="70289" y="0"/>
                </a:lnTo>
                <a:lnTo>
                  <a:pt x="69098" y="925"/>
                </a:lnTo>
                <a:lnTo>
                  <a:pt x="68303" y="2812"/>
                </a:lnTo>
                <a:lnTo>
                  <a:pt x="64034" y="8295"/>
                </a:lnTo>
                <a:lnTo>
                  <a:pt x="61117" y="11535"/>
                </a:lnTo>
                <a:lnTo>
                  <a:pt x="38810" y="34299"/>
                </a:lnTo>
                <a:lnTo>
                  <a:pt x="31601" y="42841"/>
                </a:lnTo>
                <a:lnTo>
                  <a:pt x="25525" y="51076"/>
                </a:lnTo>
                <a:lnTo>
                  <a:pt x="20206" y="59106"/>
                </a:lnTo>
                <a:lnTo>
                  <a:pt x="16658" y="66999"/>
                </a:lnTo>
                <a:lnTo>
                  <a:pt x="14294" y="74801"/>
                </a:lnTo>
                <a:lnTo>
                  <a:pt x="12717" y="82542"/>
                </a:lnTo>
                <a:lnTo>
                  <a:pt x="10396" y="87703"/>
                </a:lnTo>
                <a:lnTo>
                  <a:pt x="7579" y="91144"/>
                </a:lnTo>
                <a:lnTo>
                  <a:pt x="4431" y="93438"/>
                </a:lnTo>
                <a:lnTo>
                  <a:pt x="2332" y="96237"/>
                </a:lnTo>
                <a:lnTo>
                  <a:pt x="932" y="99373"/>
                </a:lnTo>
                <a:lnTo>
                  <a:pt x="0" y="102734"/>
                </a:lnTo>
                <a:lnTo>
                  <a:pt x="648" y="107514"/>
                </a:lnTo>
                <a:lnTo>
                  <a:pt x="2350" y="113241"/>
                </a:lnTo>
                <a:lnTo>
                  <a:pt x="4755" y="119599"/>
                </a:lnTo>
                <a:lnTo>
                  <a:pt x="6358" y="125108"/>
                </a:lnTo>
                <a:lnTo>
                  <a:pt x="7427" y="130051"/>
                </a:lnTo>
                <a:lnTo>
                  <a:pt x="8139" y="134615"/>
                </a:lnTo>
                <a:lnTo>
                  <a:pt x="9884" y="137659"/>
                </a:lnTo>
                <a:lnTo>
                  <a:pt x="12318" y="139688"/>
                </a:lnTo>
                <a:lnTo>
                  <a:pt x="15211" y="141040"/>
                </a:lnTo>
                <a:lnTo>
                  <a:pt x="18408" y="141942"/>
                </a:lnTo>
                <a:lnTo>
                  <a:pt x="21811" y="142543"/>
                </a:lnTo>
                <a:lnTo>
                  <a:pt x="25349" y="142944"/>
                </a:lnTo>
                <a:lnTo>
                  <a:pt x="28977" y="143211"/>
                </a:lnTo>
                <a:lnTo>
                  <a:pt x="32667" y="143389"/>
                </a:lnTo>
                <a:lnTo>
                  <a:pt x="36396" y="143508"/>
                </a:lnTo>
                <a:lnTo>
                  <a:pt x="43962" y="144857"/>
                </a:lnTo>
                <a:lnTo>
                  <a:pt x="54086" y="147027"/>
                </a:lnTo>
                <a:lnTo>
                  <a:pt x="65916" y="149743"/>
                </a:lnTo>
                <a:lnTo>
                  <a:pt x="75072" y="151554"/>
                </a:lnTo>
                <a:lnTo>
                  <a:pt x="82446" y="152761"/>
                </a:lnTo>
                <a:lnTo>
                  <a:pt x="88632" y="153566"/>
                </a:lnTo>
                <a:lnTo>
                  <a:pt x="96566" y="154102"/>
                </a:lnTo>
                <a:lnTo>
                  <a:pt x="105666" y="154460"/>
                </a:lnTo>
                <a:lnTo>
                  <a:pt x="115542" y="154699"/>
                </a:lnTo>
                <a:lnTo>
                  <a:pt x="123396" y="156128"/>
                </a:lnTo>
                <a:lnTo>
                  <a:pt x="129903" y="158350"/>
                </a:lnTo>
                <a:lnTo>
                  <a:pt x="135510" y="161102"/>
                </a:lnTo>
                <a:lnTo>
                  <a:pt x="140518" y="164206"/>
                </a:lnTo>
                <a:lnTo>
                  <a:pt x="145127" y="167546"/>
                </a:lnTo>
                <a:lnTo>
                  <a:pt x="149470" y="171043"/>
                </a:lnTo>
                <a:lnTo>
                  <a:pt x="153635" y="173374"/>
                </a:lnTo>
                <a:lnTo>
                  <a:pt x="157682" y="174928"/>
                </a:lnTo>
                <a:lnTo>
                  <a:pt x="161649" y="175964"/>
                </a:lnTo>
                <a:lnTo>
                  <a:pt x="165564" y="177924"/>
                </a:lnTo>
                <a:lnTo>
                  <a:pt x="169445" y="180501"/>
                </a:lnTo>
                <a:lnTo>
                  <a:pt x="173301" y="183489"/>
                </a:lnTo>
                <a:lnTo>
                  <a:pt x="175872" y="188021"/>
                </a:lnTo>
                <a:lnTo>
                  <a:pt x="177587" y="193583"/>
                </a:lnTo>
                <a:lnTo>
                  <a:pt x="178729" y="199830"/>
                </a:lnTo>
                <a:lnTo>
                  <a:pt x="179491" y="206535"/>
                </a:lnTo>
                <a:lnTo>
                  <a:pt x="179999" y="213545"/>
                </a:lnTo>
                <a:lnTo>
                  <a:pt x="180563" y="226838"/>
                </a:lnTo>
                <a:lnTo>
                  <a:pt x="180814" y="236979"/>
                </a:lnTo>
                <a:lnTo>
                  <a:pt x="179611" y="241461"/>
                </a:lnTo>
                <a:lnTo>
                  <a:pt x="174887" y="249828"/>
                </a:lnTo>
                <a:lnTo>
                  <a:pt x="171850" y="255107"/>
                </a:lnTo>
                <a:lnTo>
                  <a:pt x="165087" y="267746"/>
                </a:lnTo>
                <a:lnTo>
                  <a:pt x="161506" y="273403"/>
                </a:lnTo>
                <a:lnTo>
                  <a:pt x="157850" y="278444"/>
                </a:lnTo>
                <a:lnTo>
                  <a:pt x="154141" y="283074"/>
                </a:lnTo>
                <a:lnTo>
                  <a:pt x="150399" y="286161"/>
                </a:lnTo>
                <a:lnTo>
                  <a:pt x="146634" y="288219"/>
                </a:lnTo>
                <a:lnTo>
                  <a:pt x="142854" y="289591"/>
                </a:lnTo>
                <a:lnTo>
                  <a:pt x="137794" y="290506"/>
                </a:lnTo>
                <a:lnTo>
                  <a:pt x="131881" y="291116"/>
                </a:lnTo>
                <a:lnTo>
                  <a:pt x="125398" y="291522"/>
                </a:lnTo>
                <a:lnTo>
                  <a:pt x="119807" y="290523"/>
                </a:lnTo>
                <a:lnTo>
                  <a:pt x="114810" y="288587"/>
                </a:lnTo>
                <a:lnTo>
                  <a:pt x="103731" y="282423"/>
                </a:lnTo>
                <a:lnTo>
                  <a:pt x="98830" y="278193"/>
                </a:lnTo>
                <a:lnTo>
                  <a:pt x="95745" y="275287"/>
                </a:lnTo>
                <a:lnTo>
                  <a:pt x="93688" y="269540"/>
                </a:lnTo>
                <a:lnTo>
                  <a:pt x="92317" y="261898"/>
                </a:lnTo>
                <a:lnTo>
                  <a:pt x="91403" y="252994"/>
                </a:lnTo>
                <a:lnTo>
                  <a:pt x="90793" y="245788"/>
                </a:lnTo>
                <a:lnTo>
                  <a:pt x="90387" y="239714"/>
                </a:lnTo>
                <a:lnTo>
                  <a:pt x="90116" y="234394"/>
                </a:lnTo>
                <a:lnTo>
                  <a:pt x="89815" y="221711"/>
                </a:lnTo>
                <a:lnTo>
                  <a:pt x="89735" y="214772"/>
                </a:lnTo>
                <a:lnTo>
                  <a:pt x="92221" y="203797"/>
                </a:lnTo>
                <a:lnTo>
                  <a:pt x="96419" y="190130"/>
                </a:lnTo>
                <a:lnTo>
                  <a:pt x="101758" y="174668"/>
                </a:lnTo>
                <a:lnTo>
                  <a:pt x="107857" y="159281"/>
                </a:lnTo>
                <a:lnTo>
                  <a:pt x="114463" y="143942"/>
                </a:lnTo>
                <a:lnTo>
                  <a:pt x="121406" y="128637"/>
                </a:lnTo>
                <a:lnTo>
                  <a:pt x="126036" y="117163"/>
                </a:lnTo>
                <a:lnTo>
                  <a:pt x="129122" y="108244"/>
                </a:lnTo>
                <a:lnTo>
                  <a:pt x="131180" y="101028"/>
                </a:lnTo>
                <a:lnTo>
                  <a:pt x="133821" y="93677"/>
                </a:lnTo>
                <a:lnTo>
                  <a:pt x="136852" y="86236"/>
                </a:lnTo>
                <a:lnTo>
                  <a:pt x="140143" y="78736"/>
                </a:lnTo>
                <a:lnTo>
                  <a:pt x="142337" y="72466"/>
                </a:lnTo>
                <a:lnTo>
                  <a:pt x="143800" y="67016"/>
                </a:lnTo>
                <a:lnTo>
                  <a:pt x="144775" y="62112"/>
                </a:lnTo>
                <a:lnTo>
                  <a:pt x="145858" y="53277"/>
                </a:lnTo>
                <a:lnTo>
                  <a:pt x="146340" y="45117"/>
                </a:lnTo>
                <a:lnTo>
                  <a:pt x="146554" y="37257"/>
                </a:lnTo>
                <a:lnTo>
                  <a:pt x="145341" y="33383"/>
                </a:lnTo>
                <a:lnTo>
                  <a:pt x="140606" y="25692"/>
                </a:lnTo>
                <a:lnTo>
                  <a:pt x="137565" y="21863"/>
                </a:lnTo>
                <a:lnTo>
                  <a:pt x="134268" y="18041"/>
                </a:lnTo>
                <a:lnTo>
                  <a:pt x="130801" y="14222"/>
                </a:lnTo>
                <a:lnTo>
                  <a:pt x="127218" y="11677"/>
                </a:lnTo>
                <a:lnTo>
                  <a:pt x="123561" y="9980"/>
                </a:lnTo>
                <a:lnTo>
                  <a:pt x="119851" y="8848"/>
                </a:lnTo>
                <a:lnTo>
                  <a:pt x="113570" y="8094"/>
                </a:lnTo>
                <a:lnTo>
                  <a:pt x="105571" y="7591"/>
                </a:lnTo>
                <a:lnTo>
                  <a:pt x="66714" y="65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7"/>
          <p:cNvSpPr/>
          <p:nvPr/>
        </p:nvSpPr>
        <p:spPr>
          <a:xfrm>
            <a:off x="6709409" y="2537459"/>
            <a:ext cx="537211" cy="57151"/>
          </a:xfrm>
          <a:custGeom>
            <a:avLst/>
            <a:gdLst/>
            <a:ahLst/>
            <a:cxnLst/>
            <a:rect l="0" t="0" r="0" b="0"/>
            <a:pathLst>
              <a:path w="537211" h="57151">
                <a:moveTo>
                  <a:pt x="0" y="57150"/>
                </a:moveTo>
                <a:lnTo>
                  <a:pt x="45072" y="57150"/>
                </a:lnTo>
                <a:lnTo>
                  <a:pt x="57988" y="55880"/>
                </a:lnTo>
                <a:lnTo>
                  <a:pt x="71679" y="53764"/>
                </a:lnTo>
                <a:lnTo>
                  <a:pt x="85887" y="51083"/>
                </a:lnTo>
                <a:lnTo>
                  <a:pt x="97897" y="49295"/>
                </a:lnTo>
                <a:lnTo>
                  <a:pt x="108445" y="48104"/>
                </a:lnTo>
                <a:lnTo>
                  <a:pt x="118016" y="47309"/>
                </a:lnTo>
                <a:lnTo>
                  <a:pt x="126938" y="46780"/>
                </a:lnTo>
                <a:lnTo>
                  <a:pt x="143624" y="46191"/>
                </a:lnTo>
                <a:lnTo>
                  <a:pt x="152899" y="44764"/>
                </a:lnTo>
                <a:lnTo>
                  <a:pt x="162894" y="42543"/>
                </a:lnTo>
                <a:lnTo>
                  <a:pt x="173366" y="39792"/>
                </a:lnTo>
                <a:lnTo>
                  <a:pt x="200667" y="35418"/>
                </a:lnTo>
                <a:lnTo>
                  <a:pt x="322206" y="18397"/>
                </a:lnTo>
                <a:lnTo>
                  <a:pt x="380270" y="9023"/>
                </a:lnTo>
                <a:lnTo>
                  <a:pt x="409723" y="6016"/>
                </a:lnTo>
                <a:lnTo>
                  <a:pt x="440790" y="4011"/>
                </a:lnTo>
                <a:lnTo>
                  <a:pt x="5372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8"/>
          <p:cNvSpPr/>
          <p:nvPr/>
        </p:nvSpPr>
        <p:spPr>
          <a:xfrm>
            <a:off x="6858000" y="2653504"/>
            <a:ext cx="194141" cy="261147"/>
          </a:xfrm>
          <a:custGeom>
            <a:avLst/>
            <a:gdLst/>
            <a:ahLst/>
            <a:cxnLst/>
            <a:rect l="0" t="0" r="0" b="0"/>
            <a:pathLst>
              <a:path w="194141" h="261147">
                <a:moveTo>
                  <a:pt x="0" y="66835"/>
                </a:moveTo>
                <a:lnTo>
                  <a:pt x="6067" y="54700"/>
                </a:lnTo>
                <a:lnTo>
                  <a:pt x="9125" y="51125"/>
                </a:lnTo>
                <a:lnTo>
                  <a:pt x="12433" y="48742"/>
                </a:lnTo>
                <a:lnTo>
                  <a:pt x="15909" y="47153"/>
                </a:lnTo>
                <a:lnTo>
                  <a:pt x="19495" y="44824"/>
                </a:lnTo>
                <a:lnTo>
                  <a:pt x="23157" y="42001"/>
                </a:lnTo>
                <a:lnTo>
                  <a:pt x="26868" y="38849"/>
                </a:lnTo>
                <a:lnTo>
                  <a:pt x="31881" y="35478"/>
                </a:lnTo>
                <a:lnTo>
                  <a:pt x="37765" y="31960"/>
                </a:lnTo>
                <a:lnTo>
                  <a:pt x="44225" y="28345"/>
                </a:lnTo>
                <a:lnTo>
                  <a:pt x="51074" y="25935"/>
                </a:lnTo>
                <a:lnTo>
                  <a:pt x="58179" y="24329"/>
                </a:lnTo>
                <a:lnTo>
                  <a:pt x="65455" y="23258"/>
                </a:lnTo>
                <a:lnTo>
                  <a:pt x="71577" y="21274"/>
                </a:lnTo>
                <a:lnTo>
                  <a:pt x="76928" y="18681"/>
                </a:lnTo>
                <a:lnTo>
                  <a:pt x="81765" y="15682"/>
                </a:lnTo>
                <a:lnTo>
                  <a:pt x="86260" y="13683"/>
                </a:lnTo>
                <a:lnTo>
                  <a:pt x="90527" y="12351"/>
                </a:lnTo>
                <a:lnTo>
                  <a:pt x="94641" y="11462"/>
                </a:lnTo>
                <a:lnTo>
                  <a:pt x="101194" y="9600"/>
                </a:lnTo>
                <a:lnTo>
                  <a:pt x="118635" y="4144"/>
                </a:lnTo>
                <a:lnTo>
                  <a:pt x="126079" y="2181"/>
                </a:lnTo>
                <a:lnTo>
                  <a:pt x="132313" y="873"/>
                </a:lnTo>
                <a:lnTo>
                  <a:pt x="137738" y="0"/>
                </a:lnTo>
                <a:lnTo>
                  <a:pt x="142626" y="689"/>
                </a:lnTo>
                <a:lnTo>
                  <a:pt x="147154" y="2418"/>
                </a:lnTo>
                <a:lnTo>
                  <a:pt x="151443" y="4840"/>
                </a:lnTo>
                <a:lnTo>
                  <a:pt x="162981" y="10919"/>
                </a:lnTo>
                <a:lnTo>
                  <a:pt x="178949" y="19101"/>
                </a:lnTo>
                <a:lnTo>
                  <a:pt x="181529" y="23583"/>
                </a:lnTo>
                <a:lnTo>
                  <a:pt x="184519" y="30380"/>
                </a:lnTo>
                <a:lnTo>
                  <a:pt x="187783" y="38722"/>
                </a:lnTo>
                <a:lnTo>
                  <a:pt x="189958" y="45553"/>
                </a:lnTo>
                <a:lnTo>
                  <a:pt x="191409" y="51377"/>
                </a:lnTo>
                <a:lnTo>
                  <a:pt x="193737" y="63782"/>
                </a:lnTo>
                <a:lnTo>
                  <a:pt x="194055" y="68865"/>
                </a:lnTo>
                <a:lnTo>
                  <a:pt x="194140" y="71999"/>
                </a:lnTo>
                <a:lnTo>
                  <a:pt x="192926" y="76627"/>
                </a:lnTo>
                <a:lnTo>
                  <a:pt x="190847" y="82254"/>
                </a:lnTo>
                <a:lnTo>
                  <a:pt x="188191" y="88544"/>
                </a:lnTo>
                <a:lnTo>
                  <a:pt x="182611" y="95278"/>
                </a:lnTo>
                <a:lnTo>
                  <a:pt x="175080" y="102307"/>
                </a:lnTo>
                <a:lnTo>
                  <a:pt x="166250" y="109533"/>
                </a:lnTo>
                <a:lnTo>
                  <a:pt x="159093" y="114351"/>
                </a:lnTo>
                <a:lnTo>
                  <a:pt x="153052" y="117562"/>
                </a:lnTo>
                <a:lnTo>
                  <a:pt x="147754" y="119703"/>
                </a:lnTo>
                <a:lnTo>
                  <a:pt x="142953" y="122401"/>
                </a:lnTo>
                <a:lnTo>
                  <a:pt x="138482" y="125469"/>
                </a:lnTo>
                <a:lnTo>
                  <a:pt x="134231" y="128785"/>
                </a:lnTo>
                <a:lnTo>
                  <a:pt x="130127" y="130995"/>
                </a:lnTo>
                <a:lnTo>
                  <a:pt x="126121" y="132468"/>
                </a:lnTo>
                <a:lnTo>
                  <a:pt x="122180" y="133451"/>
                </a:lnTo>
                <a:lnTo>
                  <a:pt x="113203" y="134106"/>
                </a:lnTo>
                <a:lnTo>
                  <a:pt x="100869" y="134542"/>
                </a:lnTo>
                <a:lnTo>
                  <a:pt x="86296" y="134833"/>
                </a:lnTo>
                <a:lnTo>
                  <a:pt x="76581" y="136298"/>
                </a:lnTo>
                <a:lnTo>
                  <a:pt x="70104" y="138543"/>
                </a:lnTo>
                <a:lnTo>
                  <a:pt x="65785" y="141311"/>
                </a:lnTo>
                <a:lnTo>
                  <a:pt x="61637" y="143156"/>
                </a:lnTo>
                <a:lnTo>
                  <a:pt x="57601" y="144386"/>
                </a:lnTo>
                <a:lnTo>
                  <a:pt x="53640" y="145205"/>
                </a:lnTo>
                <a:lnTo>
                  <a:pt x="50999" y="148292"/>
                </a:lnTo>
                <a:lnTo>
                  <a:pt x="49240" y="152890"/>
                </a:lnTo>
                <a:lnTo>
                  <a:pt x="48066" y="158495"/>
                </a:lnTo>
                <a:lnTo>
                  <a:pt x="48554" y="169852"/>
                </a:lnTo>
                <a:lnTo>
                  <a:pt x="50149" y="185043"/>
                </a:lnTo>
                <a:lnTo>
                  <a:pt x="54038" y="215892"/>
                </a:lnTo>
                <a:lnTo>
                  <a:pt x="55075" y="225897"/>
                </a:lnTo>
                <a:lnTo>
                  <a:pt x="55767" y="233836"/>
                </a:lnTo>
                <a:lnTo>
                  <a:pt x="56228" y="240399"/>
                </a:lnTo>
                <a:lnTo>
                  <a:pt x="57150" y="2611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9"/>
          <p:cNvSpPr/>
          <p:nvPr/>
        </p:nvSpPr>
        <p:spPr>
          <a:xfrm>
            <a:off x="6926580" y="2996904"/>
            <a:ext cx="55422" cy="66336"/>
          </a:xfrm>
          <a:custGeom>
            <a:avLst/>
            <a:gdLst/>
            <a:ahLst/>
            <a:cxnLst/>
            <a:rect l="0" t="0" r="0" b="0"/>
            <a:pathLst>
              <a:path w="55422" h="66336">
                <a:moveTo>
                  <a:pt x="34289" y="20615"/>
                </a:moveTo>
                <a:lnTo>
                  <a:pt x="34289" y="42592"/>
                </a:lnTo>
                <a:lnTo>
                  <a:pt x="35560" y="45427"/>
                </a:lnTo>
                <a:lnTo>
                  <a:pt x="37677" y="46046"/>
                </a:lnTo>
                <a:lnTo>
                  <a:pt x="40358" y="45189"/>
                </a:lnTo>
                <a:lnTo>
                  <a:pt x="42145" y="43348"/>
                </a:lnTo>
                <a:lnTo>
                  <a:pt x="43337" y="40851"/>
                </a:lnTo>
                <a:lnTo>
                  <a:pt x="44131" y="37916"/>
                </a:lnTo>
                <a:lnTo>
                  <a:pt x="45930" y="34689"/>
                </a:lnTo>
                <a:lnTo>
                  <a:pt x="48401" y="31268"/>
                </a:lnTo>
                <a:lnTo>
                  <a:pt x="51317" y="27717"/>
                </a:lnTo>
                <a:lnTo>
                  <a:pt x="53261" y="24080"/>
                </a:lnTo>
                <a:lnTo>
                  <a:pt x="54557" y="20385"/>
                </a:lnTo>
                <a:lnTo>
                  <a:pt x="55421" y="16652"/>
                </a:lnTo>
                <a:lnTo>
                  <a:pt x="54727" y="12893"/>
                </a:lnTo>
                <a:lnTo>
                  <a:pt x="52995" y="9117"/>
                </a:lnTo>
                <a:lnTo>
                  <a:pt x="47157" y="0"/>
                </a:lnTo>
                <a:lnTo>
                  <a:pt x="45408" y="522"/>
                </a:lnTo>
                <a:lnTo>
                  <a:pt x="42972" y="2140"/>
                </a:lnTo>
                <a:lnTo>
                  <a:pt x="40078" y="4488"/>
                </a:lnTo>
                <a:lnTo>
                  <a:pt x="35608" y="8594"/>
                </a:lnTo>
                <a:lnTo>
                  <a:pt x="18452" y="25238"/>
                </a:lnTo>
                <a:lnTo>
                  <a:pt x="9048" y="34523"/>
                </a:lnTo>
                <a:lnTo>
                  <a:pt x="6031" y="38777"/>
                </a:lnTo>
                <a:lnTo>
                  <a:pt x="4020" y="42883"/>
                </a:lnTo>
                <a:lnTo>
                  <a:pt x="2680" y="46891"/>
                </a:lnTo>
                <a:lnTo>
                  <a:pt x="1787" y="50832"/>
                </a:lnTo>
                <a:lnTo>
                  <a:pt x="1191" y="54730"/>
                </a:lnTo>
                <a:lnTo>
                  <a:pt x="0" y="663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0"/>
          <p:cNvSpPr/>
          <p:nvPr/>
        </p:nvSpPr>
        <p:spPr>
          <a:xfrm>
            <a:off x="6537959" y="4137665"/>
            <a:ext cx="228453" cy="274315"/>
          </a:xfrm>
          <a:custGeom>
            <a:avLst/>
            <a:gdLst/>
            <a:ahLst/>
            <a:cxnLst/>
            <a:rect l="0" t="0" r="0" b="0"/>
            <a:pathLst>
              <a:path w="228453" h="274315">
                <a:moveTo>
                  <a:pt x="0" y="45714"/>
                </a:moveTo>
                <a:lnTo>
                  <a:pt x="41660" y="45714"/>
                </a:lnTo>
                <a:lnTo>
                  <a:pt x="50633" y="44444"/>
                </a:lnTo>
                <a:lnTo>
                  <a:pt x="60426" y="42328"/>
                </a:lnTo>
                <a:lnTo>
                  <a:pt x="70764" y="39647"/>
                </a:lnTo>
                <a:lnTo>
                  <a:pt x="81467" y="36589"/>
                </a:lnTo>
                <a:lnTo>
                  <a:pt x="103517" y="29806"/>
                </a:lnTo>
                <a:lnTo>
                  <a:pt x="113462" y="26218"/>
                </a:lnTo>
                <a:lnTo>
                  <a:pt x="122632" y="22557"/>
                </a:lnTo>
                <a:lnTo>
                  <a:pt x="131285" y="18846"/>
                </a:lnTo>
                <a:lnTo>
                  <a:pt x="138323" y="15102"/>
                </a:lnTo>
                <a:lnTo>
                  <a:pt x="144285" y="11337"/>
                </a:lnTo>
                <a:lnTo>
                  <a:pt x="149531" y="7556"/>
                </a:lnTo>
                <a:lnTo>
                  <a:pt x="154297" y="5035"/>
                </a:lnTo>
                <a:lnTo>
                  <a:pt x="158745" y="3355"/>
                </a:lnTo>
                <a:lnTo>
                  <a:pt x="162980" y="2235"/>
                </a:lnTo>
                <a:lnTo>
                  <a:pt x="168344" y="1488"/>
                </a:lnTo>
                <a:lnTo>
                  <a:pt x="174459" y="990"/>
                </a:lnTo>
                <a:lnTo>
                  <a:pt x="181076" y="658"/>
                </a:lnTo>
                <a:lnTo>
                  <a:pt x="195202" y="290"/>
                </a:lnTo>
                <a:lnTo>
                  <a:pt x="222857" y="0"/>
                </a:lnTo>
                <a:lnTo>
                  <a:pt x="224772" y="2538"/>
                </a:lnTo>
                <a:lnTo>
                  <a:pt x="226048" y="6770"/>
                </a:lnTo>
                <a:lnTo>
                  <a:pt x="226899" y="12132"/>
                </a:lnTo>
                <a:lnTo>
                  <a:pt x="227466" y="16976"/>
                </a:lnTo>
                <a:lnTo>
                  <a:pt x="227845" y="21476"/>
                </a:lnTo>
                <a:lnTo>
                  <a:pt x="228264" y="29862"/>
                </a:lnTo>
                <a:lnTo>
                  <a:pt x="228452" y="37822"/>
                </a:lnTo>
                <a:lnTo>
                  <a:pt x="227231" y="45533"/>
                </a:lnTo>
                <a:lnTo>
                  <a:pt x="225148" y="55753"/>
                </a:lnTo>
                <a:lnTo>
                  <a:pt x="222488" y="67647"/>
                </a:lnTo>
                <a:lnTo>
                  <a:pt x="219446" y="78116"/>
                </a:lnTo>
                <a:lnTo>
                  <a:pt x="216148" y="87636"/>
                </a:lnTo>
                <a:lnTo>
                  <a:pt x="212678" y="96522"/>
                </a:lnTo>
                <a:lnTo>
                  <a:pt x="209096" y="104986"/>
                </a:lnTo>
                <a:lnTo>
                  <a:pt x="201728" y="121164"/>
                </a:lnTo>
                <a:lnTo>
                  <a:pt x="199256" y="129034"/>
                </a:lnTo>
                <a:lnTo>
                  <a:pt x="197608" y="136821"/>
                </a:lnTo>
                <a:lnTo>
                  <a:pt x="196509" y="144552"/>
                </a:lnTo>
                <a:lnTo>
                  <a:pt x="194506" y="152246"/>
                </a:lnTo>
                <a:lnTo>
                  <a:pt x="191901" y="159916"/>
                </a:lnTo>
                <a:lnTo>
                  <a:pt x="188894" y="167569"/>
                </a:lnTo>
                <a:lnTo>
                  <a:pt x="185619" y="173941"/>
                </a:lnTo>
                <a:lnTo>
                  <a:pt x="182167" y="179459"/>
                </a:lnTo>
                <a:lnTo>
                  <a:pt x="178595" y="184407"/>
                </a:lnTo>
                <a:lnTo>
                  <a:pt x="174943" y="190246"/>
                </a:lnTo>
                <a:lnTo>
                  <a:pt x="171239" y="196679"/>
                </a:lnTo>
                <a:lnTo>
                  <a:pt x="167499" y="203508"/>
                </a:lnTo>
                <a:lnTo>
                  <a:pt x="165007" y="209330"/>
                </a:lnTo>
                <a:lnTo>
                  <a:pt x="163345" y="214481"/>
                </a:lnTo>
                <a:lnTo>
                  <a:pt x="162236" y="219186"/>
                </a:lnTo>
                <a:lnTo>
                  <a:pt x="161498" y="224862"/>
                </a:lnTo>
                <a:lnTo>
                  <a:pt x="161005" y="231186"/>
                </a:lnTo>
                <a:lnTo>
                  <a:pt x="160215" y="247451"/>
                </a:lnTo>
                <a:lnTo>
                  <a:pt x="158881" y="250055"/>
                </a:lnTo>
                <a:lnTo>
                  <a:pt x="154010" y="256336"/>
                </a:lnTo>
                <a:lnTo>
                  <a:pt x="152203" y="259789"/>
                </a:lnTo>
                <a:lnTo>
                  <a:pt x="151000" y="263361"/>
                </a:lnTo>
                <a:lnTo>
                  <a:pt x="148591" y="2743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1"/>
          <p:cNvSpPr/>
          <p:nvPr/>
        </p:nvSpPr>
        <p:spPr>
          <a:xfrm>
            <a:off x="7315200" y="2491739"/>
            <a:ext cx="182881" cy="45721"/>
          </a:xfrm>
          <a:custGeom>
            <a:avLst/>
            <a:gdLst/>
            <a:ahLst/>
            <a:cxnLst/>
            <a:rect l="0" t="0" r="0" b="0"/>
            <a:pathLst>
              <a:path w="182881" h="45721">
                <a:moveTo>
                  <a:pt x="0" y="45720"/>
                </a:moveTo>
                <a:lnTo>
                  <a:pt x="25750" y="45720"/>
                </a:lnTo>
                <a:lnTo>
                  <a:pt x="31136" y="44450"/>
                </a:lnTo>
                <a:lnTo>
                  <a:pt x="37268" y="42334"/>
                </a:lnTo>
                <a:lnTo>
                  <a:pt x="43894" y="39653"/>
                </a:lnTo>
                <a:lnTo>
                  <a:pt x="50853" y="37865"/>
                </a:lnTo>
                <a:lnTo>
                  <a:pt x="58032" y="36674"/>
                </a:lnTo>
                <a:lnTo>
                  <a:pt x="65358" y="35879"/>
                </a:lnTo>
                <a:lnTo>
                  <a:pt x="71511" y="34080"/>
                </a:lnTo>
                <a:lnTo>
                  <a:pt x="76884" y="31610"/>
                </a:lnTo>
                <a:lnTo>
                  <a:pt x="81736" y="28693"/>
                </a:lnTo>
                <a:lnTo>
                  <a:pt x="88781" y="26749"/>
                </a:lnTo>
                <a:lnTo>
                  <a:pt x="97287" y="25453"/>
                </a:lnTo>
                <a:lnTo>
                  <a:pt x="106768" y="24589"/>
                </a:lnTo>
                <a:lnTo>
                  <a:pt x="114358" y="24013"/>
                </a:lnTo>
                <a:lnTo>
                  <a:pt x="126179" y="23372"/>
                </a:lnTo>
                <a:lnTo>
                  <a:pt x="131109" y="21932"/>
                </a:lnTo>
                <a:lnTo>
                  <a:pt x="135666" y="19701"/>
                </a:lnTo>
                <a:lnTo>
                  <a:pt x="139974" y="16945"/>
                </a:lnTo>
                <a:lnTo>
                  <a:pt x="144116" y="13836"/>
                </a:lnTo>
                <a:lnTo>
                  <a:pt x="148147" y="10494"/>
                </a:lnTo>
                <a:lnTo>
                  <a:pt x="152104" y="6997"/>
                </a:lnTo>
                <a:lnTo>
                  <a:pt x="157283" y="4665"/>
                </a:lnTo>
                <a:lnTo>
                  <a:pt x="163276" y="3110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2"/>
          <p:cNvSpPr/>
          <p:nvPr/>
        </p:nvSpPr>
        <p:spPr>
          <a:xfrm>
            <a:off x="7338059" y="2560319"/>
            <a:ext cx="240032" cy="80011"/>
          </a:xfrm>
          <a:custGeom>
            <a:avLst/>
            <a:gdLst/>
            <a:ahLst/>
            <a:cxnLst/>
            <a:rect l="0" t="0" r="0" b="0"/>
            <a:pathLst>
              <a:path w="240032" h="80011">
                <a:moveTo>
                  <a:pt x="0" y="80010"/>
                </a:moveTo>
                <a:lnTo>
                  <a:pt x="6068" y="80010"/>
                </a:lnTo>
                <a:lnTo>
                  <a:pt x="10396" y="78740"/>
                </a:lnTo>
                <a:lnTo>
                  <a:pt x="15820" y="76624"/>
                </a:lnTo>
                <a:lnTo>
                  <a:pt x="21977" y="73943"/>
                </a:lnTo>
                <a:lnTo>
                  <a:pt x="35591" y="67577"/>
                </a:lnTo>
                <a:lnTo>
                  <a:pt x="42778" y="64102"/>
                </a:lnTo>
                <a:lnTo>
                  <a:pt x="50109" y="61784"/>
                </a:lnTo>
                <a:lnTo>
                  <a:pt x="57536" y="60240"/>
                </a:lnTo>
                <a:lnTo>
                  <a:pt x="65027" y="59210"/>
                </a:lnTo>
                <a:lnTo>
                  <a:pt x="76372" y="54714"/>
                </a:lnTo>
                <a:lnTo>
                  <a:pt x="90286" y="47906"/>
                </a:lnTo>
                <a:lnTo>
                  <a:pt x="130044" y="26895"/>
                </a:lnTo>
                <a:lnTo>
                  <a:pt x="166235" y="8417"/>
                </a:lnTo>
                <a:lnTo>
                  <a:pt x="174323" y="5612"/>
                </a:lnTo>
                <a:lnTo>
                  <a:pt x="182256" y="3741"/>
                </a:lnTo>
                <a:lnTo>
                  <a:pt x="190084" y="2494"/>
                </a:lnTo>
                <a:lnTo>
                  <a:pt x="196573" y="1663"/>
                </a:lnTo>
                <a:lnTo>
                  <a:pt x="202169" y="1109"/>
                </a:lnTo>
                <a:lnTo>
                  <a:pt x="207169" y="739"/>
                </a:lnTo>
                <a:lnTo>
                  <a:pt x="211773" y="493"/>
                </a:lnTo>
                <a:lnTo>
                  <a:pt x="216112" y="329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3"/>
          <p:cNvSpPr/>
          <p:nvPr/>
        </p:nvSpPr>
        <p:spPr>
          <a:xfrm>
            <a:off x="6846569" y="5875019"/>
            <a:ext cx="68582" cy="22861"/>
          </a:xfrm>
          <a:custGeom>
            <a:avLst/>
            <a:gdLst/>
            <a:ahLst/>
            <a:cxnLst/>
            <a:rect l="0" t="0" r="0" b="0"/>
            <a:pathLst>
              <a:path w="68582" h="22861">
                <a:moveTo>
                  <a:pt x="0" y="22860"/>
                </a:moveTo>
                <a:lnTo>
                  <a:pt x="12137" y="22860"/>
                </a:lnTo>
                <a:lnTo>
                  <a:pt x="16981" y="21591"/>
                </a:lnTo>
                <a:lnTo>
                  <a:pt x="21480" y="19474"/>
                </a:lnTo>
                <a:lnTo>
                  <a:pt x="25751" y="16793"/>
                </a:lnTo>
                <a:lnTo>
                  <a:pt x="29867" y="15005"/>
                </a:lnTo>
                <a:lnTo>
                  <a:pt x="33882" y="13813"/>
                </a:lnTo>
                <a:lnTo>
                  <a:pt x="37828" y="13019"/>
                </a:lnTo>
                <a:lnTo>
                  <a:pt x="41729" y="11220"/>
                </a:lnTo>
                <a:lnTo>
                  <a:pt x="45600" y="8750"/>
                </a:lnTo>
                <a:lnTo>
                  <a:pt x="49450" y="5833"/>
                </a:lnTo>
                <a:lnTo>
                  <a:pt x="53287" y="3889"/>
                </a:lnTo>
                <a:lnTo>
                  <a:pt x="57115" y="2593"/>
                </a:lnTo>
                <a:lnTo>
                  <a:pt x="6858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4"/>
          <p:cNvSpPr/>
          <p:nvPr/>
        </p:nvSpPr>
        <p:spPr>
          <a:xfrm>
            <a:off x="7772883" y="2137410"/>
            <a:ext cx="228118" cy="171404"/>
          </a:xfrm>
          <a:custGeom>
            <a:avLst/>
            <a:gdLst/>
            <a:ahLst/>
            <a:cxnLst/>
            <a:rect l="0" t="0" r="0" b="0"/>
            <a:pathLst>
              <a:path w="228118" h="171404">
                <a:moveTo>
                  <a:pt x="10946" y="0"/>
                </a:moveTo>
                <a:lnTo>
                  <a:pt x="26855" y="15908"/>
                </a:lnTo>
                <a:lnTo>
                  <a:pt x="29173" y="19495"/>
                </a:lnTo>
                <a:lnTo>
                  <a:pt x="30717" y="23157"/>
                </a:lnTo>
                <a:lnTo>
                  <a:pt x="31747" y="26868"/>
                </a:lnTo>
                <a:lnTo>
                  <a:pt x="31163" y="30612"/>
                </a:lnTo>
                <a:lnTo>
                  <a:pt x="29505" y="34377"/>
                </a:lnTo>
                <a:lnTo>
                  <a:pt x="27129" y="38158"/>
                </a:lnTo>
                <a:lnTo>
                  <a:pt x="25544" y="41949"/>
                </a:lnTo>
                <a:lnTo>
                  <a:pt x="24489" y="45746"/>
                </a:lnTo>
                <a:lnTo>
                  <a:pt x="23784" y="49547"/>
                </a:lnTo>
                <a:lnTo>
                  <a:pt x="23315" y="53351"/>
                </a:lnTo>
                <a:lnTo>
                  <a:pt x="23002" y="57157"/>
                </a:lnTo>
                <a:lnTo>
                  <a:pt x="22793" y="60965"/>
                </a:lnTo>
                <a:lnTo>
                  <a:pt x="22562" y="68582"/>
                </a:lnTo>
                <a:lnTo>
                  <a:pt x="22500" y="72391"/>
                </a:lnTo>
                <a:lnTo>
                  <a:pt x="21189" y="76201"/>
                </a:lnTo>
                <a:lnTo>
                  <a:pt x="19045" y="80010"/>
                </a:lnTo>
                <a:lnTo>
                  <a:pt x="16346" y="83820"/>
                </a:lnTo>
                <a:lnTo>
                  <a:pt x="14546" y="87630"/>
                </a:lnTo>
                <a:lnTo>
                  <a:pt x="13346" y="91440"/>
                </a:lnTo>
                <a:lnTo>
                  <a:pt x="12546" y="95250"/>
                </a:lnTo>
                <a:lnTo>
                  <a:pt x="12013" y="100329"/>
                </a:lnTo>
                <a:lnTo>
                  <a:pt x="11658" y="106256"/>
                </a:lnTo>
                <a:lnTo>
                  <a:pt x="11420" y="112747"/>
                </a:lnTo>
                <a:lnTo>
                  <a:pt x="9992" y="118345"/>
                </a:lnTo>
                <a:lnTo>
                  <a:pt x="7770" y="123346"/>
                </a:lnTo>
                <a:lnTo>
                  <a:pt x="5018" y="127951"/>
                </a:lnTo>
                <a:lnTo>
                  <a:pt x="3184" y="132290"/>
                </a:lnTo>
                <a:lnTo>
                  <a:pt x="1962" y="136453"/>
                </a:lnTo>
                <a:lnTo>
                  <a:pt x="1147" y="140499"/>
                </a:lnTo>
                <a:lnTo>
                  <a:pt x="603" y="144466"/>
                </a:lnTo>
                <a:lnTo>
                  <a:pt x="241" y="148380"/>
                </a:lnTo>
                <a:lnTo>
                  <a:pt x="0" y="152260"/>
                </a:lnTo>
                <a:lnTo>
                  <a:pt x="1109" y="154846"/>
                </a:lnTo>
                <a:lnTo>
                  <a:pt x="3119" y="156571"/>
                </a:lnTo>
                <a:lnTo>
                  <a:pt x="5728" y="157720"/>
                </a:lnTo>
                <a:lnTo>
                  <a:pt x="12013" y="162384"/>
                </a:lnTo>
                <a:lnTo>
                  <a:pt x="15467" y="165406"/>
                </a:lnTo>
                <a:lnTo>
                  <a:pt x="19041" y="167421"/>
                </a:lnTo>
                <a:lnTo>
                  <a:pt x="22693" y="168763"/>
                </a:lnTo>
                <a:lnTo>
                  <a:pt x="31611" y="170919"/>
                </a:lnTo>
                <a:lnTo>
                  <a:pt x="36217" y="171214"/>
                </a:lnTo>
                <a:lnTo>
                  <a:pt x="39223" y="171292"/>
                </a:lnTo>
                <a:lnTo>
                  <a:pt x="55591" y="171403"/>
                </a:lnTo>
                <a:lnTo>
                  <a:pt x="62299" y="170148"/>
                </a:lnTo>
                <a:lnTo>
                  <a:pt x="69311" y="168042"/>
                </a:lnTo>
                <a:lnTo>
                  <a:pt x="76527" y="165368"/>
                </a:lnTo>
                <a:lnTo>
                  <a:pt x="85146" y="163585"/>
                </a:lnTo>
                <a:lnTo>
                  <a:pt x="94704" y="162397"/>
                </a:lnTo>
                <a:lnTo>
                  <a:pt x="104884" y="161604"/>
                </a:lnTo>
                <a:lnTo>
                  <a:pt x="114212" y="159806"/>
                </a:lnTo>
                <a:lnTo>
                  <a:pt x="122970" y="157337"/>
                </a:lnTo>
                <a:lnTo>
                  <a:pt x="131349" y="154421"/>
                </a:lnTo>
                <a:lnTo>
                  <a:pt x="139475" y="152477"/>
                </a:lnTo>
                <a:lnTo>
                  <a:pt x="147432" y="151181"/>
                </a:lnTo>
                <a:lnTo>
                  <a:pt x="228117" y="1485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5"/>
          <p:cNvSpPr/>
          <p:nvPr/>
        </p:nvSpPr>
        <p:spPr>
          <a:xfrm>
            <a:off x="7943850" y="2114550"/>
            <a:ext cx="34291" cy="377190"/>
          </a:xfrm>
          <a:custGeom>
            <a:avLst/>
            <a:gdLst/>
            <a:ahLst/>
            <a:cxnLst/>
            <a:rect l="0" t="0" r="0" b="0"/>
            <a:pathLst>
              <a:path w="34291" h="377190">
                <a:moveTo>
                  <a:pt x="0" y="0"/>
                </a:moveTo>
                <a:lnTo>
                  <a:pt x="6067" y="18203"/>
                </a:lnTo>
                <a:lnTo>
                  <a:pt x="7855" y="24835"/>
                </a:lnTo>
                <a:lnTo>
                  <a:pt x="9046" y="30527"/>
                </a:lnTo>
                <a:lnTo>
                  <a:pt x="9841" y="35591"/>
                </a:lnTo>
                <a:lnTo>
                  <a:pt x="10724" y="44605"/>
                </a:lnTo>
                <a:lnTo>
                  <a:pt x="10959" y="48786"/>
                </a:lnTo>
                <a:lnTo>
                  <a:pt x="11337" y="97313"/>
                </a:lnTo>
                <a:lnTo>
                  <a:pt x="11417" y="179953"/>
                </a:lnTo>
                <a:lnTo>
                  <a:pt x="12692" y="198708"/>
                </a:lnTo>
                <a:lnTo>
                  <a:pt x="14811" y="213752"/>
                </a:lnTo>
                <a:lnTo>
                  <a:pt x="17494" y="226321"/>
                </a:lnTo>
                <a:lnTo>
                  <a:pt x="19283" y="235971"/>
                </a:lnTo>
                <a:lnTo>
                  <a:pt x="20475" y="243674"/>
                </a:lnTo>
                <a:lnTo>
                  <a:pt x="21270" y="250079"/>
                </a:lnTo>
                <a:lnTo>
                  <a:pt x="30401" y="308760"/>
                </a:lnTo>
                <a:lnTo>
                  <a:pt x="31697" y="318870"/>
                </a:lnTo>
                <a:lnTo>
                  <a:pt x="32560" y="326880"/>
                </a:lnTo>
                <a:lnTo>
                  <a:pt x="33137" y="333490"/>
                </a:lnTo>
                <a:lnTo>
                  <a:pt x="33777" y="344221"/>
                </a:lnTo>
                <a:lnTo>
                  <a:pt x="34062" y="356610"/>
                </a:lnTo>
                <a:lnTo>
                  <a:pt x="34290" y="3771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6"/>
          <p:cNvSpPr/>
          <p:nvPr/>
        </p:nvSpPr>
        <p:spPr>
          <a:xfrm>
            <a:off x="7646669" y="2457450"/>
            <a:ext cx="537211" cy="57138"/>
          </a:xfrm>
          <a:custGeom>
            <a:avLst/>
            <a:gdLst/>
            <a:ahLst/>
            <a:cxnLst/>
            <a:rect l="0" t="0" r="0" b="0"/>
            <a:pathLst>
              <a:path w="537211" h="57138">
                <a:moveTo>
                  <a:pt x="0" y="45719"/>
                </a:moveTo>
                <a:lnTo>
                  <a:pt x="6068" y="51787"/>
                </a:lnTo>
                <a:lnTo>
                  <a:pt x="9125" y="53575"/>
                </a:lnTo>
                <a:lnTo>
                  <a:pt x="12434" y="54766"/>
                </a:lnTo>
                <a:lnTo>
                  <a:pt x="23158" y="56443"/>
                </a:lnTo>
                <a:lnTo>
                  <a:pt x="37765" y="56940"/>
                </a:lnTo>
                <a:lnTo>
                  <a:pt x="99969" y="57137"/>
                </a:lnTo>
                <a:lnTo>
                  <a:pt x="111097" y="55871"/>
                </a:lnTo>
                <a:lnTo>
                  <a:pt x="121055" y="53757"/>
                </a:lnTo>
                <a:lnTo>
                  <a:pt x="130233" y="51078"/>
                </a:lnTo>
                <a:lnTo>
                  <a:pt x="142702" y="48022"/>
                </a:lnTo>
                <a:lnTo>
                  <a:pt x="173490" y="41239"/>
                </a:lnTo>
                <a:lnTo>
                  <a:pt x="188051" y="38923"/>
                </a:lnTo>
                <a:lnTo>
                  <a:pt x="201567" y="37378"/>
                </a:lnTo>
                <a:lnTo>
                  <a:pt x="214388" y="36349"/>
                </a:lnTo>
                <a:lnTo>
                  <a:pt x="225476" y="35662"/>
                </a:lnTo>
                <a:lnTo>
                  <a:pt x="244568" y="34900"/>
                </a:lnTo>
                <a:lnTo>
                  <a:pt x="288614" y="31174"/>
                </a:lnTo>
                <a:lnTo>
                  <a:pt x="318140" y="28402"/>
                </a:lnTo>
                <a:lnTo>
                  <a:pt x="346713" y="26555"/>
                </a:lnTo>
                <a:lnTo>
                  <a:pt x="374653" y="25323"/>
                </a:lnTo>
                <a:lnTo>
                  <a:pt x="446288" y="23589"/>
                </a:lnTo>
                <a:lnTo>
                  <a:pt x="465166" y="23346"/>
                </a:lnTo>
                <a:lnTo>
                  <a:pt x="479021" y="21914"/>
                </a:lnTo>
                <a:lnTo>
                  <a:pt x="489527" y="19689"/>
                </a:lnTo>
                <a:lnTo>
                  <a:pt x="497802" y="16936"/>
                </a:lnTo>
                <a:lnTo>
                  <a:pt x="505858" y="13830"/>
                </a:lnTo>
                <a:lnTo>
                  <a:pt x="513769" y="10490"/>
                </a:lnTo>
                <a:lnTo>
                  <a:pt x="5372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7"/>
          <p:cNvSpPr/>
          <p:nvPr/>
        </p:nvSpPr>
        <p:spPr>
          <a:xfrm>
            <a:off x="7818119" y="2587002"/>
            <a:ext cx="239622" cy="270398"/>
          </a:xfrm>
          <a:custGeom>
            <a:avLst/>
            <a:gdLst/>
            <a:ahLst/>
            <a:cxnLst/>
            <a:rect l="0" t="0" r="0" b="0"/>
            <a:pathLst>
              <a:path w="239622" h="270398">
                <a:moveTo>
                  <a:pt x="0" y="53327"/>
                </a:moveTo>
                <a:lnTo>
                  <a:pt x="12137" y="47260"/>
                </a:lnTo>
                <a:lnTo>
                  <a:pt x="15711" y="44202"/>
                </a:lnTo>
                <a:lnTo>
                  <a:pt x="18094" y="40894"/>
                </a:lnTo>
                <a:lnTo>
                  <a:pt x="19683" y="37419"/>
                </a:lnTo>
                <a:lnTo>
                  <a:pt x="27092" y="33832"/>
                </a:lnTo>
                <a:lnTo>
                  <a:pt x="38382" y="30170"/>
                </a:lnTo>
                <a:lnTo>
                  <a:pt x="114262" y="9101"/>
                </a:lnTo>
                <a:lnTo>
                  <a:pt x="132055" y="4793"/>
                </a:lnTo>
                <a:lnTo>
                  <a:pt x="146457" y="1921"/>
                </a:lnTo>
                <a:lnTo>
                  <a:pt x="158598" y="7"/>
                </a:lnTo>
                <a:lnTo>
                  <a:pt x="169232" y="0"/>
                </a:lnTo>
                <a:lnTo>
                  <a:pt x="178861" y="1266"/>
                </a:lnTo>
                <a:lnTo>
                  <a:pt x="187821" y="3380"/>
                </a:lnTo>
                <a:lnTo>
                  <a:pt x="195064" y="4789"/>
                </a:lnTo>
                <a:lnTo>
                  <a:pt x="201163" y="5729"/>
                </a:lnTo>
                <a:lnTo>
                  <a:pt x="206498" y="6355"/>
                </a:lnTo>
                <a:lnTo>
                  <a:pt x="211325" y="8042"/>
                </a:lnTo>
                <a:lnTo>
                  <a:pt x="215814" y="10437"/>
                </a:lnTo>
                <a:lnTo>
                  <a:pt x="220076" y="13304"/>
                </a:lnTo>
                <a:lnTo>
                  <a:pt x="222918" y="16485"/>
                </a:lnTo>
                <a:lnTo>
                  <a:pt x="224812" y="19876"/>
                </a:lnTo>
                <a:lnTo>
                  <a:pt x="227852" y="28375"/>
                </a:lnTo>
                <a:lnTo>
                  <a:pt x="226832" y="30343"/>
                </a:lnTo>
                <a:lnTo>
                  <a:pt x="222311" y="35916"/>
                </a:lnTo>
                <a:lnTo>
                  <a:pt x="220597" y="39179"/>
                </a:lnTo>
                <a:lnTo>
                  <a:pt x="218693" y="46193"/>
                </a:lnTo>
                <a:lnTo>
                  <a:pt x="214375" y="52381"/>
                </a:lnTo>
                <a:lnTo>
                  <a:pt x="207688" y="60317"/>
                </a:lnTo>
                <a:lnTo>
                  <a:pt x="192636" y="76754"/>
                </a:lnTo>
                <a:lnTo>
                  <a:pt x="181713" y="88293"/>
                </a:lnTo>
                <a:lnTo>
                  <a:pt x="173212" y="95687"/>
                </a:lnTo>
                <a:lnTo>
                  <a:pt x="162465" y="104428"/>
                </a:lnTo>
                <a:lnTo>
                  <a:pt x="150220" y="114064"/>
                </a:lnTo>
                <a:lnTo>
                  <a:pt x="140787" y="120489"/>
                </a:lnTo>
                <a:lnTo>
                  <a:pt x="133228" y="124772"/>
                </a:lnTo>
                <a:lnTo>
                  <a:pt x="126919" y="127627"/>
                </a:lnTo>
                <a:lnTo>
                  <a:pt x="122713" y="130800"/>
                </a:lnTo>
                <a:lnTo>
                  <a:pt x="119908" y="134186"/>
                </a:lnTo>
                <a:lnTo>
                  <a:pt x="118039" y="137713"/>
                </a:lnTo>
                <a:lnTo>
                  <a:pt x="118063" y="140065"/>
                </a:lnTo>
                <a:lnTo>
                  <a:pt x="119349" y="141632"/>
                </a:lnTo>
                <a:lnTo>
                  <a:pt x="121476" y="142677"/>
                </a:lnTo>
                <a:lnTo>
                  <a:pt x="131784" y="143374"/>
                </a:lnTo>
                <a:lnTo>
                  <a:pt x="166944" y="144148"/>
                </a:lnTo>
                <a:lnTo>
                  <a:pt x="200314" y="144584"/>
                </a:lnTo>
                <a:lnTo>
                  <a:pt x="208472" y="147185"/>
                </a:lnTo>
                <a:lnTo>
                  <a:pt x="216452" y="151459"/>
                </a:lnTo>
                <a:lnTo>
                  <a:pt x="224311" y="156848"/>
                </a:lnTo>
                <a:lnTo>
                  <a:pt x="229551" y="161712"/>
                </a:lnTo>
                <a:lnTo>
                  <a:pt x="233044" y="166223"/>
                </a:lnTo>
                <a:lnTo>
                  <a:pt x="235373" y="170501"/>
                </a:lnTo>
                <a:lnTo>
                  <a:pt x="236925" y="175894"/>
                </a:lnTo>
                <a:lnTo>
                  <a:pt x="237961" y="182028"/>
                </a:lnTo>
                <a:lnTo>
                  <a:pt x="238651" y="188658"/>
                </a:lnTo>
                <a:lnTo>
                  <a:pt x="239110" y="194348"/>
                </a:lnTo>
                <a:lnTo>
                  <a:pt x="239417" y="199411"/>
                </a:lnTo>
                <a:lnTo>
                  <a:pt x="239621" y="204056"/>
                </a:lnTo>
                <a:lnTo>
                  <a:pt x="238488" y="208423"/>
                </a:lnTo>
                <a:lnTo>
                  <a:pt x="233842" y="216662"/>
                </a:lnTo>
                <a:lnTo>
                  <a:pt x="229554" y="220637"/>
                </a:lnTo>
                <a:lnTo>
                  <a:pt x="224156" y="224557"/>
                </a:lnTo>
                <a:lnTo>
                  <a:pt x="218018" y="228441"/>
                </a:lnTo>
                <a:lnTo>
                  <a:pt x="211386" y="232300"/>
                </a:lnTo>
                <a:lnTo>
                  <a:pt x="204424" y="236142"/>
                </a:lnTo>
                <a:lnTo>
                  <a:pt x="197242" y="239974"/>
                </a:lnTo>
                <a:lnTo>
                  <a:pt x="188645" y="245069"/>
                </a:lnTo>
                <a:lnTo>
                  <a:pt x="168933" y="257503"/>
                </a:lnTo>
                <a:lnTo>
                  <a:pt x="159612" y="261834"/>
                </a:lnTo>
                <a:lnTo>
                  <a:pt x="150858" y="264722"/>
                </a:lnTo>
                <a:lnTo>
                  <a:pt x="142483" y="266647"/>
                </a:lnTo>
                <a:lnTo>
                  <a:pt x="134358" y="267930"/>
                </a:lnTo>
                <a:lnTo>
                  <a:pt x="126403" y="268786"/>
                </a:lnTo>
                <a:lnTo>
                  <a:pt x="118559" y="269357"/>
                </a:lnTo>
                <a:lnTo>
                  <a:pt x="106456" y="269990"/>
                </a:lnTo>
                <a:lnTo>
                  <a:pt x="96844" y="270272"/>
                </a:lnTo>
                <a:lnTo>
                  <a:pt x="88339" y="270397"/>
                </a:lnTo>
                <a:lnTo>
                  <a:pt x="83023" y="269161"/>
                </a:lnTo>
                <a:lnTo>
                  <a:pt x="76939" y="267066"/>
                </a:lnTo>
                <a:lnTo>
                  <a:pt x="70342" y="264400"/>
                </a:lnTo>
                <a:lnTo>
                  <a:pt x="63406" y="261353"/>
                </a:lnTo>
                <a:lnTo>
                  <a:pt x="48924" y="254580"/>
                </a:lnTo>
                <a:lnTo>
                  <a:pt x="42777" y="250996"/>
                </a:lnTo>
                <a:lnTo>
                  <a:pt x="37407" y="247336"/>
                </a:lnTo>
                <a:lnTo>
                  <a:pt x="32559" y="243627"/>
                </a:lnTo>
                <a:lnTo>
                  <a:pt x="28056" y="241154"/>
                </a:lnTo>
                <a:lnTo>
                  <a:pt x="23784" y="239505"/>
                </a:lnTo>
                <a:lnTo>
                  <a:pt x="11431" y="2362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8"/>
          <p:cNvSpPr/>
          <p:nvPr/>
        </p:nvSpPr>
        <p:spPr>
          <a:xfrm>
            <a:off x="6652259" y="4131864"/>
            <a:ext cx="160022" cy="284751"/>
          </a:xfrm>
          <a:custGeom>
            <a:avLst/>
            <a:gdLst/>
            <a:ahLst/>
            <a:cxnLst/>
            <a:rect l="0" t="0" r="0" b="0"/>
            <a:pathLst>
              <a:path w="160022" h="284751">
                <a:moveTo>
                  <a:pt x="0" y="120095"/>
                </a:moveTo>
                <a:lnTo>
                  <a:pt x="0" y="107960"/>
                </a:lnTo>
                <a:lnTo>
                  <a:pt x="1271" y="101845"/>
                </a:lnTo>
                <a:lnTo>
                  <a:pt x="3388" y="95229"/>
                </a:lnTo>
                <a:lnTo>
                  <a:pt x="6068" y="88278"/>
                </a:lnTo>
                <a:lnTo>
                  <a:pt x="10396" y="82373"/>
                </a:lnTo>
                <a:lnTo>
                  <a:pt x="15820" y="77168"/>
                </a:lnTo>
                <a:lnTo>
                  <a:pt x="21977" y="72427"/>
                </a:lnTo>
                <a:lnTo>
                  <a:pt x="28622" y="66726"/>
                </a:lnTo>
                <a:lnTo>
                  <a:pt x="35591" y="60386"/>
                </a:lnTo>
                <a:lnTo>
                  <a:pt x="42778" y="53619"/>
                </a:lnTo>
                <a:lnTo>
                  <a:pt x="50109" y="47838"/>
                </a:lnTo>
                <a:lnTo>
                  <a:pt x="57536" y="42714"/>
                </a:lnTo>
                <a:lnTo>
                  <a:pt x="65027" y="38028"/>
                </a:lnTo>
                <a:lnTo>
                  <a:pt x="71292" y="32363"/>
                </a:lnTo>
                <a:lnTo>
                  <a:pt x="76738" y="26048"/>
                </a:lnTo>
                <a:lnTo>
                  <a:pt x="81639" y="19297"/>
                </a:lnTo>
                <a:lnTo>
                  <a:pt x="86176" y="14796"/>
                </a:lnTo>
                <a:lnTo>
                  <a:pt x="90471" y="11796"/>
                </a:lnTo>
                <a:lnTo>
                  <a:pt x="112557" y="913"/>
                </a:lnTo>
                <a:lnTo>
                  <a:pt x="116948" y="0"/>
                </a:lnTo>
                <a:lnTo>
                  <a:pt x="119875" y="662"/>
                </a:lnTo>
                <a:lnTo>
                  <a:pt x="121827" y="2373"/>
                </a:lnTo>
                <a:lnTo>
                  <a:pt x="123128" y="4784"/>
                </a:lnTo>
                <a:lnTo>
                  <a:pt x="124574" y="10849"/>
                </a:lnTo>
                <a:lnTo>
                  <a:pt x="123689" y="15515"/>
                </a:lnTo>
                <a:lnTo>
                  <a:pt x="121830" y="21165"/>
                </a:lnTo>
                <a:lnTo>
                  <a:pt x="119320" y="27472"/>
                </a:lnTo>
                <a:lnTo>
                  <a:pt x="113145" y="44639"/>
                </a:lnTo>
                <a:lnTo>
                  <a:pt x="109720" y="54552"/>
                </a:lnTo>
                <a:lnTo>
                  <a:pt x="104897" y="63700"/>
                </a:lnTo>
                <a:lnTo>
                  <a:pt x="99142" y="72338"/>
                </a:lnTo>
                <a:lnTo>
                  <a:pt x="92764" y="80637"/>
                </a:lnTo>
                <a:lnTo>
                  <a:pt x="85973" y="89980"/>
                </a:lnTo>
                <a:lnTo>
                  <a:pt x="71653" y="110521"/>
                </a:lnTo>
                <a:lnTo>
                  <a:pt x="64279" y="120062"/>
                </a:lnTo>
                <a:lnTo>
                  <a:pt x="56823" y="128963"/>
                </a:lnTo>
                <a:lnTo>
                  <a:pt x="49313" y="137437"/>
                </a:lnTo>
                <a:lnTo>
                  <a:pt x="40496" y="145627"/>
                </a:lnTo>
                <a:lnTo>
                  <a:pt x="30807" y="153626"/>
                </a:lnTo>
                <a:lnTo>
                  <a:pt x="6085" y="172580"/>
                </a:lnTo>
                <a:lnTo>
                  <a:pt x="5327" y="171595"/>
                </a:lnTo>
                <a:lnTo>
                  <a:pt x="7871" y="163728"/>
                </a:lnTo>
                <a:lnTo>
                  <a:pt x="10328" y="159343"/>
                </a:lnTo>
                <a:lnTo>
                  <a:pt x="13235" y="155151"/>
                </a:lnTo>
                <a:lnTo>
                  <a:pt x="16444" y="151086"/>
                </a:lnTo>
                <a:lnTo>
                  <a:pt x="21122" y="145836"/>
                </a:lnTo>
                <a:lnTo>
                  <a:pt x="33094" y="133229"/>
                </a:lnTo>
                <a:lnTo>
                  <a:pt x="39844" y="127581"/>
                </a:lnTo>
                <a:lnTo>
                  <a:pt x="46883" y="122546"/>
                </a:lnTo>
                <a:lnTo>
                  <a:pt x="54115" y="117919"/>
                </a:lnTo>
                <a:lnTo>
                  <a:pt x="61477" y="113564"/>
                </a:lnTo>
                <a:lnTo>
                  <a:pt x="68925" y="109392"/>
                </a:lnTo>
                <a:lnTo>
                  <a:pt x="76431" y="105339"/>
                </a:lnTo>
                <a:lnTo>
                  <a:pt x="83974" y="102638"/>
                </a:lnTo>
                <a:lnTo>
                  <a:pt x="91542" y="100837"/>
                </a:lnTo>
                <a:lnTo>
                  <a:pt x="99129" y="99637"/>
                </a:lnTo>
                <a:lnTo>
                  <a:pt x="105456" y="98837"/>
                </a:lnTo>
                <a:lnTo>
                  <a:pt x="110944" y="98303"/>
                </a:lnTo>
                <a:lnTo>
                  <a:pt x="115873" y="97947"/>
                </a:lnTo>
                <a:lnTo>
                  <a:pt x="119159" y="98980"/>
                </a:lnTo>
                <a:lnTo>
                  <a:pt x="121350" y="100938"/>
                </a:lnTo>
                <a:lnTo>
                  <a:pt x="122809" y="103514"/>
                </a:lnTo>
                <a:lnTo>
                  <a:pt x="123783" y="107771"/>
                </a:lnTo>
                <a:lnTo>
                  <a:pt x="124432" y="113149"/>
                </a:lnTo>
                <a:lnTo>
                  <a:pt x="124866" y="119274"/>
                </a:lnTo>
                <a:lnTo>
                  <a:pt x="123883" y="127168"/>
                </a:lnTo>
                <a:lnTo>
                  <a:pt x="121959" y="136241"/>
                </a:lnTo>
                <a:lnTo>
                  <a:pt x="119406" y="146099"/>
                </a:lnTo>
                <a:lnTo>
                  <a:pt x="116434" y="156481"/>
                </a:lnTo>
                <a:lnTo>
                  <a:pt x="109746" y="178177"/>
                </a:lnTo>
                <a:lnTo>
                  <a:pt x="103644" y="191836"/>
                </a:lnTo>
                <a:lnTo>
                  <a:pt x="95767" y="207293"/>
                </a:lnTo>
                <a:lnTo>
                  <a:pt x="86704" y="223947"/>
                </a:lnTo>
                <a:lnTo>
                  <a:pt x="80663" y="236320"/>
                </a:lnTo>
                <a:lnTo>
                  <a:pt x="76635" y="245838"/>
                </a:lnTo>
                <a:lnTo>
                  <a:pt x="73950" y="253454"/>
                </a:lnTo>
                <a:lnTo>
                  <a:pt x="70891" y="259801"/>
                </a:lnTo>
                <a:lnTo>
                  <a:pt x="67581" y="265302"/>
                </a:lnTo>
                <a:lnTo>
                  <a:pt x="64103" y="270240"/>
                </a:lnTo>
                <a:lnTo>
                  <a:pt x="60241" y="279113"/>
                </a:lnTo>
                <a:lnTo>
                  <a:pt x="59211" y="283257"/>
                </a:lnTo>
                <a:lnTo>
                  <a:pt x="59794" y="284750"/>
                </a:lnTo>
                <a:lnTo>
                  <a:pt x="61452" y="284475"/>
                </a:lnTo>
                <a:lnTo>
                  <a:pt x="67173" y="280977"/>
                </a:lnTo>
                <a:lnTo>
                  <a:pt x="80299" y="274303"/>
                </a:lnTo>
                <a:lnTo>
                  <a:pt x="85284" y="271160"/>
                </a:lnTo>
                <a:lnTo>
                  <a:pt x="89875" y="267796"/>
                </a:lnTo>
                <a:lnTo>
                  <a:pt x="94207" y="264282"/>
                </a:lnTo>
                <a:lnTo>
                  <a:pt x="98365" y="261940"/>
                </a:lnTo>
                <a:lnTo>
                  <a:pt x="102406" y="260378"/>
                </a:lnTo>
                <a:lnTo>
                  <a:pt x="106371" y="259338"/>
                </a:lnTo>
                <a:lnTo>
                  <a:pt x="110284" y="258643"/>
                </a:lnTo>
                <a:lnTo>
                  <a:pt x="114163" y="258181"/>
                </a:lnTo>
                <a:lnTo>
                  <a:pt x="118019" y="257872"/>
                </a:lnTo>
                <a:lnTo>
                  <a:pt x="121860" y="257667"/>
                </a:lnTo>
                <a:lnTo>
                  <a:pt x="129513" y="257438"/>
                </a:lnTo>
                <a:lnTo>
                  <a:pt x="133333" y="258647"/>
                </a:lnTo>
                <a:lnTo>
                  <a:pt x="137149" y="260723"/>
                </a:lnTo>
                <a:lnTo>
                  <a:pt x="140962" y="263377"/>
                </a:lnTo>
                <a:lnTo>
                  <a:pt x="144775" y="265147"/>
                </a:lnTo>
                <a:lnTo>
                  <a:pt x="148587" y="266326"/>
                </a:lnTo>
                <a:lnTo>
                  <a:pt x="160021" y="2686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9"/>
          <p:cNvSpPr/>
          <p:nvPr/>
        </p:nvSpPr>
        <p:spPr>
          <a:xfrm>
            <a:off x="6960869" y="4206239"/>
            <a:ext cx="68582" cy="331471"/>
          </a:xfrm>
          <a:custGeom>
            <a:avLst/>
            <a:gdLst/>
            <a:ahLst/>
            <a:cxnLst/>
            <a:rect l="0" t="0" r="0" b="0"/>
            <a:pathLst>
              <a:path w="68582" h="331471">
                <a:moveTo>
                  <a:pt x="0" y="0"/>
                </a:moveTo>
                <a:lnTo>
                  <a:pt x="12137" y="6069"/>
                </a:lnTo>
                <a:lnTo>
                  <a:pt x="15711" y="9126"/>
                </a:lnTo>
                <a:lnTo>
                  <a:pt x="18094" y="12434"/>
                </a:lnTo>
                <a:lnTo>
                  <a:pt x="19683" y="15909"/>
                </a:lnTo>
                <a:lnTo>
                  <a:pt x="20742" y="20766"/>
                </a:lnTo>
                <a:lnTo>
                  <a:pt x="21448" y="26545"/>
                </a:lnTo>
                <a:lnTo>
                  <a:pt x="21919" y="32937"/>
                </a:lnTo>
                <a:lnTo>
                  <a:pt x="23503" y="41008"/>
                </a:lnTo>
                <a:lnTo>
                  <a:pt x="25829" y="50199"/>
                </a:lnTo>
                <a:lnTo>
                  <a:pt x="28650" y="60136"/>
                </a:lnTo>
                <a:lnTo>
                  <a:pt x="33069" y="83271"/>
                </a:lnTo>
                <a:lnTo>
                  <a:pt x="44755" y="153003"/>
                </a:lnTo>
                <a:lnTo>
                  <a:pt x="48887" y="180742"/>
                </a:lnTo>
                <a:lnTo>
                  <a:pt x="51641" y="201775"/>
                </a:lnTo>
                <a:lnTo>
                  <a:pt x="53478" y="218337"/>
                </a:lnTo>
                <a:lnTo>
                  <a:pt x="55972" y="235728"/>
                </a:lnTo>
                <a:lnTo>
                  <a:pt x="64280" y="285463"/>
                </a:lnTo>
                <a:lnTo>
                  <a:pt x="65714" y="295719"/>
                </a:lnTo>
                <a:lnTo>
                  <a:pt x="68581" y="33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0"/>
          <p:cNvSpPr/>
          <p:nvPr/>
        </p:nvSpPr>
        <p:spPr>
          <a:xfrm>
            <a:off x="7063740" y="4183897"/>
            <a:ext cx="239174" cy="328883"/>
          </a:xfrm>
          <a:custGeom>
            <a:avLst/>
            <a:gdLst/>
            <a:ahLst/>
            <a:cxnLst/>
            <a:rect l="0" t="0" r="0" b="0"/>
            <a:pathLst>
              <a:path w="239174" h="328883">
                <a:moveTo>
                  <a:pt x="0" y="68062"/>
                </a:moveTo>
                <a:lnTo>
                  <a:pt x="25750" y="42312"/>
                </a:lnTo>
                <a:lnTo>
                  <a:pt x="31137" y="38196"/>
                </a:lnTo>
                <a:lnTo>
                  <a:pt x="37268" y="34181"/>
                </a:lnTo>
                <a:lnTo>
                  <a:pt x="43895" y="30235"/>
                </a:lnTo>
                <a:lnTo>
                  <a:pt x="49583" y="27604"/>
                </a:lnTo>
                <a:lnTo>
                  <a:pt x="54645" y="25851"/>
                </a:lnTo>
                <a:lnTo>
                  <a:pt x="59291" y="24681"/>
                </a:lnTo>
                <a:lnTo>
                  <a:pt x="64927" y="22631"/>
                </a:lnTo>
                <a:lnTo>
                  <a:pt x="71224" y="19995"/>
                </a:lnTo>
                <a:lnTo>
                  <a:pt x="77962" y="16967"/>
                </a:lnTo>
                <a:lnTo>
                  <a:pt x="84994" y="14949"/>
                </a:lnTo>
                <a:lnTo>
                  <a:pt x="92223" y="13604"/>
                </a:lnTo>
                <a:lnTo>
                  <a:pt x="99582" y="12707"/>
                </a:lnTo>
                <a:lnTo>
                  <a:pt x="107028" y="10838"/>
                </a:lnTo>
                <a:lnTo>
                  <a:pt x="114531" y="8323"/>
                </a:lnTo>
                <a:lnTo>
                  <a:pt x="122074" y="5376"/>
                </a:lnTo>
                <a:lnTo>
                  <a:pt x="128372" y="3412"/>
                </a:lnTo>
                <a:lnTo>
                  <a:pt x="133842" y="2102"/>
                </a:lnTo>
                <a:lnTo>
                  <a:pt x="138758" y="1228"/>
                </a:lnTo>
                <a:lnTo>
                  <a:pt x="144575" y="647"/>
                </a:lnTo>
                <a:lnTo>
                  <a:pt x="150994" y="258"/>
                </a:lnTo>
                <a:lnTo>
                  <a:pt x="157813" y="0"/>
                </a:lnTo>
                <a:lnTo>
                  <a:pt x="163628" y="1097"/>
                </a:lnTo>
                <a:lnTo>
                  <a:pt x="168775" y="3099"/>
                </a:lnTo>
                <a:lnTo>
                  <a:pt x="173477" y="5703"/>
                </a:lnTo>
                <a:lnTo>
                  <a:pt x="176611" y="8710"/>
                </a:lnTo>
                <a:lnTo>
                  <a:pt x="178700" y="11984"/>
                </a:lnTo>
                <a:lnTo>
                  <a:pt x="181023" y="19009"/>
                </a:lnTo>
                <a:lnTo>
                  <a:pt x="182054" y="26364"/>
                </a:lnTo>
                <a:lnTo>
                  <a:pt x="182513" y="33867"/>
                </a:lnTo>
                <a:lnTo>
                  <a:pt x="182716" y="42704"/>
                </a:lnTo>
                <a:lnTo>
                  <a:pt x="182807" y="55099"/>
                </a:lnTo>
                <a:lnTo>
                  <a:pt x="181561" y="61960"/>
                </a:lnTo>
                <a:lnTo>
                  <a:pt x="179461" y="69074"/>
                </a:lnTo>
                <a:lnTo>
                  <a:pt x="176790" y="76357"/>
                </a:lnTo>
                <a:lnTo>
                  <a:pt x="172470" y="85022"/>
                </a:lnTo>
                <a:lnTo>
                  <a:pt x="167050" y="94609"/>
                </a:lnTo>
                <a:lnTo>
                  <a:pt x="160896" y="104810"/>
                </a:lnTo>
                <a:lnTo>
                  <a:pt x="155524" y="112881"/>
                </a:lnTo>
                <a:lnTo>
                  <a:pt x="150673" y="119532"/>
                </a:lnTo>
                <a:lnTo>
                  <a:pt x="146168" y="125235"/>
                </a:lnTo>
                <a:lnTo>
                  <a:pt x="141895" y="129038"/>
                </a:lnTo>
                <a:lnTo>
                  <a:pt x="137777" y="131573"/>
                </a:lnTo>
                <a:lnTo>
                  <a:pt x="133760" y="133263"/>
                </a:lnTo>
                <a:lnTo>
                  <a:pt x="129813" y="135659"/>
                </a:lnTo>
                <a:lnTo>
                  <a:pt x="125912" y="138527"/>
                </a:lnTo>
                <a:lnTo>
                  <a:pt x="122042" y="141709"/>
                </a:lnTo>
                <a:lnTo>
                  <a:pt x="120731" y="143830"/>
                </a:lnTo>
                <a:lnTo>
                  <a:pt x="121127" y="145244"/>
                </a:lnTo>
                <a:lnTo>
                  <a:pt x="122661" y="146187"/>
                </a:lnTo>
                <a:lnTo>
                  <a:pt x="124954" y="145545"/>
                </a:lnTo>
                <a:lnTo>
                  <a:pt x="130888" y="141446"/>
                </a:lnTo>
                <a:lnTo>
                  <a:pt x="136788" y="139845"/>
                </a:lnTo>
                <a:lnTo>
                  <a:pt x="144532" y="138777"/>
                </a:lnTo>
                <a:lnTo>
                  <a:pt x="160757" y="137591"/>
                </a:lnTo>
                <a:lnTo>
                  <a:pt x="172200" y="137064"/>
                </a:lnTo>
                <a:lnTo>
                  <a:pt x="178300" y="138194"/>
                </a:lnTo>
                <a:lnTo>
                  <a:pt x="184907" y="140217"/>
                </a:lnTo>
                <a:lnTo>
                  <a:pt x="191851" y="142835"/>
                </a:lnTo>
                <a:lnTo>
                  <a:pt x="199021" y="145851"/>
                </a:lnTo>
                <a:lnTo>
                  <a:pt x="206340" y="149131"/>
                </a:lnTo>
                <a:lnTo>
                  <a:pt x="213760" y="152589"/>
                </a:lnTo>
                <a:lnTo>
                  <a:pt x="219977" y="156163"/>
                </a:lnTo>
                <a:lnTo>
                  <a:pt x="225391" y="159816"/>
                </a:lnTo>
                <a:lnTo>
                  <a:pt x="230270" y="163522"/>
                </a:lnTo>
                <a:lnTo>
                  <a:pt x="233523" y="167262"/>
                </a:lnTo>
                <a:lnTo>
                  <a:pt x="235692" y="171025"/>
                </a:lnTo>
                <a:lnTo>
                  <a:pt x="237138" y="174805"/>
                </a:lnTo>
                <a:lnTo>
                  <a:pt x="238102" y="179864"/>
                </a:lnTo>
                <a:lnTo>
                  <a:pt x="238745" y="185776"/>
                </a:lnTo>
                <a:lnTo>
                  <a:pt x="239173" y="192259"/>
                </a:lnTo>
                <a:lnTo>
                  <a:pt x="238188" y="197850"/>
                </a:lnTo>
                <a:lnTo>
                  <a:pt x="233708" y="207449"/>
                </a:lnTo>
                <a:lnTo>
                  <a:pt x="227483" y="219335"/>
                </a:lnTo>
                <a:lnTo>
                  <a:pt x="213139" y="247663"/>
                </a:lnTo>
                <a:lnTo>
                  <a:pt x="209402" y="253836"/>
                </a:lnTo>
                <a:lnTo>
                  <a:pt x="205642" y="259221"/>
                </a:lnTo>
                <a:lnTo>
                  <a:pt x="201864" y="264081"/>
                </a:lnTo>
                <a:lnTo>
                  <a:pt x="196806" y="268592"/>
                </a:lnTo>
                <a:lnTo>
                  <a:pt x="190894" y="272869"/>
                </a:lnTo>
                <a:lnTo>
                  <a:pt x="184412" y="276990"/>
                </a:lnTo>
                <a:lnTo>
                  <a:pt x="177552" y="283548"/>
                </a:lnTo>
                <a:lnTo>
                  <a:pt x="170437" y="291729"/>
                </a:lnTo>
                <a:lnTo>
                  <a:pt x="163155" y="300993"/>
                </a:lnTo>
                <a:lnTo>
                  <a:pt x="155760" y="307170"/>
                </a:lnTo>
                <a:lnTo>
                  <a:pt x="148290" y="311287"/>
                </a:lnTo>
                <a:lnTo>
                  <a:pt x="140769" y="314032"/>
                </a:lnTo>
                <a:lnTo>
                  <a:pt x="133216" y="317132"/>
                </a:lnTo>
                <a:lnTo>
                  <a:pt x="125641" y="320469"/>
                </a:lnTo>
                <a:lnTo>
                  <a:pt x="118051" y="323963"/>
                </a:lnTo>
                <a:lnTo>
                  <a:pt x="111720" y="326293"/>
                </a:lnTo>
                <a:lnTo>
                  <a:pt x="106230" y="327846"/>
                </a:lnTo>
                <a:lnTo>
                  <a:pt x="101300" y="328882"/>
                </a:lnTo>
                <a:lnTo>
                  <a:pt x="95473" y="328302"/>
                </a:lnTo>
                <a:lnTo>
                  <a:pt x="89048" y="326645"/>
                </a:lnTo>
                <a:lnTo>
                  <a:pt x="82225" y="324271"/>
                </a:lnTo>
                <a:lnTo>
                  <a:pt x="77676" y="321418"/>
                </a:lnTo>
                <a:lnTo>
                  <a:pt x="74645" y="318246"/>
                </a:lnTo>
                <a:lnTo>
                  <a:pt x="68579" y="3080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1"/>
          <p:cNvSpPr/>
          <p:nvPr/>
        </p:nvSpPr>
        <p:spPr>
          <a:xfrm>
            <a:off x="7475219" y="4411979"/>
            <a:ext cx="1" cy="22861"/>
          </a:xfrm>
          <a:custGeom>
            <a:avLst/>
            <a:gdLst/>
            <a:ahLst/>
            <a:cxnLst/>
            <a:rect l="0" t="0" r="0" b="0"/>
            <a:pathLst>
              <a:path w="1" h="22861">
                <a:moveTo>
                  <a:pt x="0" y="2286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2"/>
          <p:cNvSpPr/>
          <p:nvPr/>
        </p:nvSpPr>
        <p:spPr>
          <a:xfrm>
            <a:off x="7538897" y="4171953"/>
            <a:ext cx="254561" cy="251457"/>
          </a:xfrm>
          <a:custGeom>
            <a:avLst/>
            <a:gdLst/>
            <a:ahLst/>
            <a:cxnLst/>
            <a:rect l="0" t="0" r="0" b="0"/>
            <a:pathLst>
              <a:path w="254561" h="251457">
                <a:moveTo>
                  <a:pt x="39193" y="22856"/>
                </a:moveTo>
                <a:lnTo>
                  <a:pt x="51328" y="16789"/>
                </a:lnTo>
                <a:lnTo>
                  <a:pt x="56173" y="15001"/>
                </a:lnTo>
                <a:lnTo>
                  <a:pt x="60673" y="13810"/>
                </a:lnTo>
                <a:lnTo>
                  <a:pt x="64943" y="13015"/>
                </a:lnTo>
                <a:lnTo>
                  <a:pt x="69059" y="11216"/>
                </a:lnTo>
                <a:lnTo>
                  <a:pt x="73074" y="8746"/>
                </a:lnTo>
                <a:lnTo>
                  <a:pt x="77020" y="5829"/>
                </a:lnTo>
                <a:lnTo>
                  <a:pt x="82191" y="3885"/>
                </a:lnTo>
                <a:lnTo>
                  <a:pt x="88178" y="2589"/>
                </a:lnTo>
                <a:lnTo>
                  <a:pt x="94709" y="1725"/>
                </a:lnTo>
                <a:lnTo>
                  <a:pt x="100334" y="1148"/>
                </a:lnTo>
                <a:lnTo>
                  <a:pt x="105354" y="765"/>
                </a:lnTo>
                <a:lnTo>
                  <a:pt x="109970" y="508"/>
                </a:lnTo>
                <a:lnTo>
                  <a:pt x="118486" y="224"/>
                </a:lnTo>
                <a:lnTo>
                  <a:pt x="134302" y="41"/>
                </a:lnTo>
                <a:lnTo>
                  <a:pt x="105789" y="0"/>
                </a:lnTo>
                <a:lnTo>
                  <a:pt x="97560" y="2539"/>
                </a:lnTo>
                <a:lnTo>
                  <a:pt x="86995" y="6771"/>
                </a:lnTo>
                <a:lnTo>
                  <a:pt x="64248" y="16978"/>
                </a:lnTo>
                <a:lnTo>
                  <a:pt x="45671" y="25747"/>
                </a:lnTo>
                <a:lnTo>
                  <a:pt x="38432" y="31133"/>
                </a:lnTo>
                <a:lnTo>
                  <a:pt x="32336" y="37265"/>
                </a:lnTo>
                <a:lnTo>
                  <a:pt x="27001" y="43892"/>
                </a:lnTo>
                <a:lnTo>
                  <a:pt x="22175" y="49580"/>
                </a:lnTo>
                <a:lnTo>
                  <a:pt x="17687" y="54642"/>
                </a:lnTo>
                <a:lnTo>
                  <a:pt x="13426" y="59287"/>
                </a:lnTo>
                <a:lnTo>
                  <a:pt x="9315" y="66193"/>
                </a:lnTo>
                <a:lnTo>
                  <a:pt x="5304" y="74608"/>
                </a:lnTo>
                <a:lnTo>
                  <a:pt x="1360" y="84027"/>
                </a:lnTo>
                <a:lnTo>
                  <a:pt x="0" y="91577"/>
                </a:lnTo>
                <a:lnTo>
                  <a:pt x="365" y="97880"/>
                </a:lnTo>
                <a:lnTo>
                  <a:pt x="4006" y="111053"/>
                </a:lnTo>
                <a:lnTo>
                  <a:pt x="7891" y="116242"/>
                </a:lnTo>
                <a:lnTo>
                  <a:pt x="10704" y="119404"/>
                </a:lnTo>
                <a:lnTo>
                  <a:pt x="15120" y="121511"/>
                </a:lnTo>
                <a:lnTo>
                  <a:pt x="20605" y="122917"/>
                </a:lnTo>
                <a:lnTo>
                  <a:pt x="26800" y="123853"/>
                </a:lnTo>
                <a:lnTo>
                  <a:pt x="32202" y="124477"/>
                </a:lnTo>
                <a:lnTo>
                  <a:pt x="37072" y="124894"/>
                </a:lnTo>
                <a:lnTo>
                  <a:pt x="41589" y="125171"/>
                </a:lnTo>
                <a:lnTo>
                  <a:pt x="49680" y="124086"/>
                </a:lnTo>
                <a:lnTo>
                  <a:pt x="60154" y="122093"/>
                </a:lnTo>
                <a:lnTo>
                  <a:pt x="72217" y="119494"/>
                </a:lnTo>
                <a:lnTo>
                  <a:pt x="82799" y="117761"/>
                </a:lnTo>
                <a:lnTo>
                  <a:pt x="92393" y="116606"/>
                </a:lnTo>
                <a:lnTo>
                  <a:pt x="101330" y="115836"/>
                </a:lnTo>
                <a:lnTo>
                  <a:pt x="111098" y="115323"/>
                </a:lnTo>
                <a:lnTo>
                  <a:pt x="132111" y="114753"/>
                </a:lnTo>
                <a:lnTo>
                  <a:pt x="143048" y="115870"/>
                </a:lnTo>
                <a:lnTo>
                  <a:pt x="154149" y="117886"/>
                </a:lnTo>
                <a:lnTo>
                  <a:pt x="165360" y="120499"/>
                </a:lnTo>
                <a:lnTo>
                  <a:pt x="174105" y="122242"/>
                </a:lnTo>
                <a:lnTo>
                  <a:pt x="181203" y="123403"/>
                </a:lnTo>
                <a:lnTo>
                  <a:pt x="187207" y="124178"/>
                </a:lnTo>
                <a:lnTo>
                  <a:pt x="193748" y="125964"/>
                </a:lnTo>
                <a:lnTo>
                  <a:pt x="200650" y="128425"/>
                </a:lnTo>
                <a:lnTo>
                  <a:pt x="207790" y="131335"/>
                </a:lnTo>
                <a:lnTo>
                  <a:pt x="213822" y="134546"/>
                </a:lnTo>
                <a:lnTo>
                  <a:pt x="219112" y="137956"/>
                </a:lnTo>
                <a:lnTo>
                  <a:pt x="223909" y="141499"/>
                </a:lnTo>
                <a:lnTo>
                  <a:pt x="228377" y="143862"/>
                </a:lnTo>
                <a:lnTo>
                  <a:pt x="232626" y="145436"/>
                </a:lnTo>
                <a:lnTo>
                  <a:pt x="236728" y="146487"/>
                </a:lnTo>
                <a:lnTo>
                  <a:pt x="239463" y="148457"/>
                </a:lnTo>
                <a:lnTo>
                  <a:pt x="241286" y="151040"/>
                </a:lnTo>
                <a:lnTo>
                  <a:pt x="242502" y="154032"/>
                </a:lnTo>
                <a:lnTo>
                  <a:pt x="247239" y="160743"/>
                </a:lnTo>
                <a:lnTo>
                  <a:pt x="250280" y="164311"/>
                </a:lnTo>
                <a:lnTo>
                  <a:pt x="252308" y="169230"/>
                </a:lnTo>
                <a:lnTo>
                  <a:pt x="253659" y="175049"/>
                </a:lnTo>
                <a:lnTo>
                  <a:pt x="254560" y="181468"/>
                </a:lnTo>
                <a:lnTo>
                  <a:pt x="253891" y="187018"/>
                </a:lnTo>
                <a:lnTo>
                  <a:pt x="252175" y="191987"/>
                </a:lnTo>
                <a:lnTo>
                  <a:pt x="249760" y="196570"/>
                </a:lnTo>
                <a:lnTo>
                  <a:pt x="245611" y="200895"/>
                </a:lnTo>
                <a:lnTo>
                  <a:pt x="240305" y="205049"/>
                </a:lnTo>
                <a:lnTo>
                  <a:pt x="207471" y="226909"/>
                </a:lnTo>
                <a:lnTo>
                  <a:pt x="199638" y="232551"/>
                </a:lnTo>
                <a:lnTo>
                  <a:pt x="193147" y="237583"/>
                </a:lnTo>
                <a:lnTo>
                  <a:pt x="187549" y="242208"/>
                </a:lnTo>
                <a:lnTo>
                  <a:pt x="182547" y="245290"/>
                </a:lnTo>
                <a:lnTo>
                  <a:pt x="177942" y="247346"/>
                </a:lnTo>
                <a:lnTo>
                  <a:pt x="173602" y="248716"/>
                </a:lnTo>
                <a:lnTo>
                  <a:pt x="166899" y="249629"/>
                </a:lnTo>
                <a:lnTo>
                  <a:pt x="158620" y="250238"/>
                </a:lnTo>
                <a:lnTo>
                  <a:pt x="107772" y="251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3"/>
          <p:cNvSpPr/>
          <p:nvPr/>
        </p:nvSpPr>
        <p:spPr>
          <a:xfrm>
            <a:off x="7189469" y="2400300"/>
            <a:ext cx="502922" cy="342901"/>
          </a:xfrm>
          <a:custGeom>
            <a:avLst/>
            <a:gdLst/>
            <a:ahLst/>
            <a:cxnLst/>
            <a:rect l="0" t="0" r="0" b="0"/>
            <a:pathLst>
              <a:path w="502922" h="342901">
                <a:moveTo>
                  <a:pt x="0" y="0"/>
                </a:moveTo>
                <a:lnTo>
                  <a:pt x="6069" y="6067"/>
                </a:lnTo>
                <a:lnTo>
                  <a:pt x="9125" y="7855"/>
                </a:lnTo>
                <a:lnTo>
                  <a:pt x="20801" y="10959"/>
                </a:lnTo>
                <a:lnTo>
                  <a:pt x="28318" y="17358"/>
                </a:lnTo>
                <a:lnTo>
                  <a:pt x="39199" y="23002"/>
                </a:lnTo>
                <a:lnTo>
                  <a:pt x="55343" y="30574"/>
                </a:lnTo>
                <a:lnTo>
                  <a:pt x="93177" y="47878"/>
                </a:lnTo>
                <a:lnTo>
                  <a:pt x="126926" y="64036"/>
                </a:lnTo>
                <a:lnTo>
                  <a:pt x="141768" y="70630"/>
                </a:lnTo>
                <a:lnTo>
                  <a:pt x="155472" y="76297"/>
                </a:lnTo>
                <a:lnTo>
                  <a:pt x="168418" y="81344"/>
                </a:lnTo>
                <a:lnTo>
                  <a:pt x="178319" y="87249"/>
                </a:lnTo>
                <a:lnTo>
                  <a:pt x="186190" y="93726"/>
                </a:lnTo>
                <a:lnTo>
                  <a:pt x="192706" y="100584"/>
                </a:lnTo>
                <a:lnTo>
                  <a:pt x="200862" y="107696"/>
                </a:lnTo>
                <a:lnTo>
                  <a:pt x="210108" y="114977"/>
                </a:lnTo>
                <a:lnTo>
                  <a:pt x="220081" y="122371"/>
                </a:lnTo>
                <a:lnTo>
                  <a:pt x="251484" y="147520"/>
                </a:lnTo>
                <a:lnTo>
                  <a:pt x="270527" y="163116"/>
                </a:lnTo>
                <a:lnTo>
                  <a:pt x="287032" y="177324"/>
                </a:lnTo>
                <a:lnTo>
                  <a:pt x="301844" y="190606"/>
                </a:lnTo>
                <a:lnTo>
                  <a:pt x="315530" y="203270"/>
                </a:lnTo>
                <a:lnTo>
                  <a:pt x="327193" y="212983"/>
                </a:lnTo>
                <a:lnTo>
                  <a:pt x="337509" y="220729"/>
                </a:lnTo>
                <a:lnTo>
                  <a:pt x="346926" y="227163"/>
                </a:lnTo>
                <a:lnTo>
                  <a:pt x="360777" y="237697"/>
                </a:lnTo>
                <a:lnTo>
                  <a:pt x="372436" y="247883"/>
                </a:lnTo>
                <a:lnTo>
                  <a:pt x="386084" y="260877"/>
                </a:lnTo>
                <a:lnTo>
                  <a:pt x="401980" y="276404"/>
                </a:lnTo>
                <a:lnTo>
                  <a:pt x="417418" y="284982"/>
                </a:lnTo>
                <a:lnTo>
                  <a:pt x="426869" y="289048"/>
                </a:lnTo>
                <a:lnTo>
                  <a:pt x="440756" y="296952"/>
                </a:lnTo>
                <a:lnTo>
                  <a:pt x="451162" y="304699"/>
                </a:lnTo>
                <a:lnTo>
                  <a:pt x="460020" y="312375"/>
                </a:lnTo>
                <a:lnTo>
                  <a:pt x="468190" y="320020"/>
                </a:lnTo>
                <a:lnTo>
                  <a:pt x="472147" y="323836"/>
                </a:lnTo>
                <a:lnTo>
                  <a:pt x="476055" y="326381"/>
                </a:lnTo>
                <a:lnTo>
                  <a:pt x="489207" y="330799"/>
                </a:lnTo>
                <a:lnTo>
                  <a:pt x="493862" y="334558"/>
                </a:lnTo>
                <a:lnTo>
                  <a:pt x="502921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4"/>
          <p:cNvSpPr/>
          <p:nvPr/>
        </p:nvSpPr>
        <p:spPr>
          <a:xfrm>
            <a:off x="7158186" y="2423159"/>
            <a:ext cx="202734" cy="181049"/>
          </a:xfrm>
          <a:custGeom>
            <a:avLst/>
            <a:gdLst/>
            <a:ahLst/>
            <a:cxnLst/>
            <a:rect l="0" t="0" r="0" b="0"/>
            <a:pathLst>
              <a:path w="202734" h="181049">
                <a:moveTo>
                  <a:pt x="8423" y="57150"/>
                </a:moveTo>
                <a:lnTo>
                  <a:pt x="14491" y="75354"/>
                </a:lnTo>
                <a:lnTo>
                  <a:pt x="17548" y="81986"/>
                </a:lnTo>
                <a:lnTo>
                  <a:pt x="20857" y="87678"/>
                </a:lnTo>
                <a:lnTo>
                  <a:pt x="24332" y="92742"/>
                </a:lnTo>
                <a:lnTo>
                  <a:pt x="29190" y="98658"/>
                </a:lnTo>
                <a:lnTo>
                  <a:pt x="34967" y="105142"/>
                </a:lnTo>
                <a:lnTo>
                  <a:pt x="46891" y="117850"/>
                </a:lnTo>
                <a:lnTo>
                  <a:pt x="56424" y="127732"/>
                </a:lnTo>
                <a:lnTo>
                  <a:pt x="60743" y="133414"/>
                </a:lnTo>
                <a:lnTo>
                  <a:pt x="64894" y="139743"/>
                </a:lnTo>
                <a:lnTo>
                  <a:pt x="68930" y="146502"/>
                </a:lnTo>
                <a:lnTo>
                  <a:pt x="72891" y="152278"/>
                </a:lnTo>
                <a:lnTo>
                  <a:pt x="76802" y="157399"/>
                </a:lnTo>
                <a:lnTo>
                  <a:pt x="86136" y="168675"/>
                </a:lnTo>
                <a:lnTo>
                  <a:pt x="90799" y="173604"/>
                </a:lnTo>
                <a:lnTo>
                  <a:pt x="98074" y="181048"/>
                </a:lnTo>
                <a:lnTo>
                  <a:pt x="98670" y="180389"/>
                </a:lnTo>
                <a:lnTo>
                  <a:pt x="99333" y="176270"/>
                </a:lnTo>
                <a:lnTo>
                  <a:pt x="98240" y="173393"/>
                </a:lnTo>
                <a:lnTo>
                  <a:pt x="96241" y="170206"/>
                </a:lnTo>
                <a:lnTo>
                  <a:pt x="93638" y="166811"/>
                </a:lnTo>
                <a:lnTo>
                  <a:pt x="90634" y="162007"/>
                </a:lnTo>
                <a:lnTo>
                  <a:pt x="87360" y="156265"/>
                </a:lnTo>
                <a:lnTo>
                  <a:pt x="83908" y="149897"/>
                </a:lnTo>
                <a:lnTo>
                  <a:pt x="80337" y="144381"/>
                </a:lnTo>
                <a:lnTo>
                  <a:pt x="76685" y="139434"/>
                </a:lnTo>
                <a:lnTo>
                  <a:pt x="72981" y="134867"/>
                </a:lnTo>
                <a:lnTo>
                  <a:pt x="66702" y="125471"/>
                </a:lnTo>
                <a:lnTo>
                  <a:pt x="49565" y="98099"/>
                </a:lnTo>
                <a:lnTo>
                  <a:pt x="40931" y="85719"/>
                </a:lnTo>
                <a:lnTo>
                  <a:pt x="32636" y="74926"/>
                </a:lnTo>
                <a:lnTo>
                  <a:pt x="24564" y="65191"/>
                </a:lnTo>
                <a:lnTo>
                  <a:pt x="17914" y="57431"/>
                </a:lnTo>
                <a:lnTo>
                  <a:pt x="12211" y="50987"/>
                </a:lnTo>
                <a:lnTo>
                  <a:pt x="7138" y="45422"/>
                </a:lnTo>
                <a:lnTo>
                  <a:pt x="3756" y="40441"/>
                </a:lnTo>
                <a:lnTo>
                  <a:pt x="1502" y="35851"/>
                </a:lnTo>
                <a:lnTo>
                  <a:pt x="0" y="31521"/>
                </a:lnTo>
                <a:lnTo>
                  <a:pt x="267" y="27364"/>
                </a:lnTo>
                <a:lnTo>
                  <a:pt x="1717" y="23323"/>
                </a:lnTo>
                <a:lnTo>
                  <a:pt x="3952" y="19359"/>
                </a:lnTo>
                <a:lnTo>
                  <a:pt x="6713" y="17986"/>
                </a:lnTo>
                <a:lnTo>
                  <a:pt x="9823" y="18341"/>
                </a:lnTo>
                <a:lnTo>
                  <a:pt x="13166" y="19847"/>
                </a:lnTo>
                <a:lnTo>
                  <a:pt x="21746" y="20852"/>
                </a:lnTo>
                <a:lnTo>
                  <a:pt x="33815" y="21521"/>
                </a:lnTo>
                <a:lnTo>
                  <a:pt x="61619" y="22265"/>
                </a:lnTo>
                <a:lnTo>
                  <a:pt x="86675" y="22596"/>
                </a:lnTo>
                <a:lnTo>
                  <a:pt x="99962" y="21414"/>
                </a:lnTo>
                <a:lnTo>
                  <a:pt x="113899" y="19356"/>
                </a:lnTo>
                <a:lnTo>
                  <a:pt x="128270" y="16714"/>
                </a:lnTo>
                <a:lnTo>
                  <a:pt x="141662" y="13683"/>
                </a:lnTo>
                <a:lnTo>
                  <a:pt x="154399" y="10392"/>
                </a:lnTo>
                <a:lnTo>
                  <a:pt x="20273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5"/>
          <p:cNvSpPr/>
          <p:nvPr/>
        </p:nvSpPr>
        <p:spPr>
          <a:xfrm>
            <a:off x="7520940" y="2663189"/>
            <a:ext cx="192478" cy="182837"/>
          </a:xfrm>
          <a:custGeom>
            <a:avLst/>
            <a:gdLst/>
            <a:ahLst/>
            <a:cxnLst/>
            <a:rect l="0" t="0" r="0" b="0"/>
            <a:pathLst>
              <a:path w="192478" h="182837">
                <a:moveTo>
                  <a:pt x="0" y="160020"/>
                </a:moveTo>
                <a:lnTo>
                  <a:pt x="48786" y="160020"/>
                </a:lnTo>
                <a:lnTo>
                  <a:pt x="52844" y="161290"/>
                </a:lnTo>
                <a:lnTo>
                  <a:pt x="56819" y="163407"/>
                </a:lnTo>
                <a:lnTo>
                  <a:pt x="60739" y="166088"/>
                </a:lnTo>
                <a:lnTo>
                  <a:pt x="65893" y="167876"/>
                </a:lnTo>
                <a:lnTo>
                  <a:pt x="71868" y="169067"/>
                </a:lnTo>
                <a:lnTo>
                  <a:pt x="78392" y="169862"/>
                </a:lnTo>
                <a:lnTo>
                  <a:pt x="84011" y="171661"/>
                </a:lnTo>
                <a:lnTo>
                  <a:pt x="89027" y="174131"/>
                </a:lnTo>
                <a:lnTo>
                  <a:pt x="93641" y="177047"/>
                </a:lnTo>
                <a:lnTo>
                  <a:pt x="97987" y="178992"/>
                </a:lnTo>
                <a:lnTo>
                  <a:pt x="102155" y="180288"/>
                </a:lnTo>
                <a:lnTo>
                  <a:pt x="106202" y="181152"/>
                </a:lnTo>
                <a:lnTo>
                  <a:pt x="111442" y="181728"/>
                </a:lnTo>
                <a:lnTo>
                  <a:pt x="117475" y="182112"/>
                </a:lnTo>
                <a:lnTo>
                  <a:pt x="129681" y="182539"/>
                </a:lnTo>
                <a:lnTo>
                  <a:pt x="144962" y="182779"/>
                </a:lnTo>
                <a:lnTo>
                  <a:pt x="157985" y="182836"/>
                </a:lnTo>
                <a:lnTo>
                  <a:pt x="163742" y="181581"/>
                </a:lnTo>
                <a:lnTo>
                  <a:pt x="168851" y="179474"/>
                </a:lnTo>
                <a:lnTo>
                  <a:pt x="173528" y="176799"/>
                </a:lnTo>
                <a:lnTo>
                  <a:pt x="176645" y="173746"/>
                </a:lnTo>
                <a:lnTo>
                  <a:pt x="178723" y="170441"/>
                </a:lnTo>
                <a:lnTo>
                  <a:pt x="180109" y="166968"/>
                </a:lnTo>
                <a:lnTo>
                  <a:pt x="182302" y="164652"/>
                </a:lnTo>
                <a:lnTo>
                  <a:pt x="185035" y="163108"/>
                </a:lnTo>
                <a:lnTo>
                  <a:pt x="188126" y="162079"/>
                </a:lnTo>
                <a:lnTo>
                  <a:pt x="190188" y="160123"/>
                </a:lnTo>
                <a:lnTo>
                  <a:pt x="191562" y="157549"/>
                </a:lnTo>
                <a:lnTo>
                  <a:pt x="192477" y="154563"/>
                </a:lnTo>
                <a:lnTo>
                  <a:pt x="191818" y="151302"/>
                </a:lnTo>
                <a:lnTo>
                  <a:pt x="190109" y="147858"/>
                </a:lnTo>
                <a:lnTo>
                  <a:pt x="187699" y="144292"/>
                </a:lnTo>
                <a:lnTo>
                  <a:pt x="186093" y="140645"/>
                </a:lnTo>
                <a:lnTo>
                  <a:pt x="185022" y="136943"/>
                </a:lnTo>
                <a:lnTo>
                  <a:pt x="184308" y="133206"/>
                </a:lnTo>
                <a:lnTo>
                  <a:pt x="182561" y="129444"/>
                </a:lnTo>
                <a:lnTo>
                  <a:pt x="180127" y="125666"/>
                </a:lnTo>
                <a:lnTo>
                  <a:pt x="177235" y="121878"/>
                </a:lnTo>
                <a:lnTo>
                  <a:pt x="175307" y="118082"/>
                </a:lnTo>
                <a:lnTo>
                  <a:pt x="174021" y="114281"/>
                </a:lnTo>
                <a:lnTo>
                  <a:pt x="173164" y="110478"/>
                </a:lnTo>
                <a:lnTo>
                  <a:pt x="168782" y="102862"/>
                </a:lnTo>
                <a:lnTo>
                  <a:pt x="162052" y="92705"/>
                </a:lnTo>
                <a:lnTo>
                  <a:pt x="153754" y="80853"/>
                </a:lnTo>
                <a:lnTo>
                  <a:pt x="146953" y="71683"/>
                </a:lnTo>
                <a:lnTo>
                  <a:pt x="141148" y="64298"/>
                </a:lnTo>
                <a:lnTo>
                  <a:pt x="136008" y="58106"/>
                </a:lnTo>
                <a:lnTo>
                  <a:pt x="131312" y="52707"/>
                </a:lnTo>
                <a:lnTo>
                  <a:pt x="126911" y="47838"/>
                </a:lnTo>
                <a:lnTo>
                  <a:pt x="122707" y="43322"/>
                </a:lnTo>
                <a:lnTo>
                  <a:pt x="119905" y="39042"/>
                </a:lnTo>
                <a:lnTo>
                  <a:pt x="118037" y="34918"/>
                </a:lnTo>
                <a:lnTo>
                  <a:pt x="116791" y="30899"/>
                </a:lnTo>
                <a:lnTo>
                  <a:pt x="114690" y="26949"/>
                </a:lnTo>
                <a:lnTo>
                  <a:pt x="112020" y="23046"/>
                </a:lnTo>
                <a:lnTo>
                  <a:pt x="108970" y="19174"/>
                </a:lnTo>
                <a:lnTo>
                  <a:pt x="108206" y="15323"/>
                </a:lnTo>
                <a:lnTo>
                  <a:pt x="108967" y="11486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6"/>
          <p:cNvSpPr/>
          <p:nvPr/>
        </p:nvSpPr>
        <p:spPr>
          <a:xfrm>
            <a:off x="7852455" y="3052763"/>
            <a:ext cx="205440" cy="364741"/>
          </a:xfrm>
          <a:custGeom>
            <a:avLst/>
            <a:gdLst/>
            <a:ahLst/>
            <a:cxnLst/>
            <a:rect l="0" t="0" r="0" b="0"/>
            <a:pathLst>
              <a:path w="205440" h="364741">
                <a:moveTo>
                  <a:pt x="159974" y="33337"/>
                </a:moveTo>
                <a:lnTo>
                  <a:pt x="183728" y="33337"/>
                </a:lnTo>
                <a:lnTo>
                  <a:pt x="176944" y="33337"/>
                </a:lnTo>
                <a:lnTo>
                  <a:pt x="172557" y="32066"/>
                </a:lnTo>
                <a:lnTo>
                  <a:pt x="167093" y="29950"/>
                </a:lnTo>
                <a:lnTo>
                  <a:pt x="160910" y="27269"/>
                </a:lnTo>
                <a:lnTo>
                  <a:pt x="155518" y="25481"/>
                </a:lnTo>
                <a:lnTo>
                  <a:pt x="150654" y="24290"/>
                </a:lnTo>
                <a:lnTo>
                  <a:pt x="146140" y="23495"/>
                </a:lnTo>
                <a:lnTo>
                  <a:pt x="141862" y="22966"/>
                </a:lnTo>
                <a:lnTo>
                  <a:pt x="137740" y="22612"/>
                </a:lnTo>
                <a:lnTo>
                  <a:pt x="133721" y="22377"/>
                </a:lnTo>
                <a:lnTo>
                  <a:pt x="125962" y="19680"/>
                </a:lnTo>
                <a:lnTo>
                  <a:pt x="115709" y="15342"/>
                </a:lnTo>
                <a:lnTo>
                  <a:pt x="103795" y="9910"/>
                </a:lnTo>
                <a:lnTo>
                  <a:pt x="93311" y="6289"/>
                </a:lnTo>
                <a:lnTo>
                  <a:pt x="83783" y="3875"/>
                </a:lnTo>
                <a:lnTo>
                  <a:pt x="74890" y="2266"/>
                </a:lnTo>
                <a:lnTo>
                  <a:pt x="67691" y="1192"/>
                </a:lnTo>
                <a:lnTo>
                  <a:pt x="61622" y="477"/>
                </a:lnTo>
                <a:lnTo>
                  <a:pt x="56306" y="0"/>
                </a:lnTo>
                <a:lnTo>
                  <a:pt x="52762" y="952"/>
                </a:lnTo>
                <a:lnTo>
                  <a:pt x="50400" y="2857"/>
                </a:lnTo>
                <a:lnTo>
                  <a:pt x="46504" y="8360"/>
                </a:lnTo>
                <a:lnTo>
                  <a:pt x="40540" y="15039"/>
                </a:lnTo>
                <a:lnTo>
                  <a:pt x="38441" y="18598"/>
                </a:lnTo>
                <a:lnTo>
                  <a:pt x="34218" y="30945"/>
                </a:lnTo>
                <a:lnTo>
                  <a:pt x="31687" y="36822"/>
                </a:lnTo>
                <a:lnTo>
                  <a:pt x="28729" y="43280"/>
                </a:lnTo>
                <a:lnTo>
                  <a:pt x="25443" y="53843"/>
                </a:lnTo>
                <a:lnTo>
                  <a:pt x="24568" y="58437"/>
                </a:lnTo>
                <a:lnTo>
                  <a:pt x="22713" y="65310"/>
                </a:lnTo>
                <a:lnTo>
                  <a:pt x="17266" y="83107"/>
                </a:lnTo>
                <a:lnTo>
                  <a:pt x="15306" y="90647"/>
                </a:lnTo>
                <a:lnTo>
                  <a:pt x="13998" y="96943"/>
                </a:lnTo>
                <a:lnTo>
                  <a:pt x="13127" y="102411"/>
                </a:lnTo>
                <a:lnTo>
                  <a:pt x="11276" y="109866"/>
                </a:lnTo>
                <a:lnTo>
                  <a:pt x="8772" y="118646"/>
                </a:lnTo>
                <a:lnTo>
                  <a:pt x="5833" y="128310"/>
                </a:lnTo>
                <a:lnTo>
                  <a:pt x="3873" y="136022"/>
                </a:lnTo>
                <a:lnTo>
                  <a:pt x="2567" y="142434"/>
                </a:lnTo>
                <a:lnTo>
                  <a:pt x="1696" y="147978"/>
                </a:lnTo>
                <a:lnTo>
                  <a:pt x="1116" y="155484"/>
                </a:lnTo>
                <a:lnTo>
                  <a:pt x="729" y="164298"/>
                </a:lnTo>
                <a:lnTo>
                  <a:pt x="56" y="190800"/>
                </a:lnTo>
                <a:lnTo>
                  <a:pt x="0" y="197724"/>
                </a:lnTo>
                <a:lnTo>
                  <a:pt x="1255" y="200078"/>
                </a:lnTo>
                <a:lnTo>
                  <a:pt x="3362" y="201648"/>
                </a:lnTo>
                <a:lnTo>
                  <a:pt x="6035" y="202694"/>
                </a:lnTo>
                <a:lnTo>
                  <a:pt x="12394" y="203856"/>
                </a:lnTo>
                <a:lnTo>
                  <a:pt x="15867" y="204166"/>
                </a:lnTo>
                <a:lnTo>
                  <a:pt x="19453" y="203103"/>
                </a:lnTo>
                <a:lnTo>
                  <a:pt x="23113" y="201124"/>
                </a:lnTo>
                <a:lnTo>
                  <a:pt x="26824" y="198535"/>
                </a:lnTo>
                <a:lnTo>
                  <a:pt x="31838" y="196809"/>
                </a:lnTo>
                <a:lnTo>
                  <a:pt x="37720" y="195658"/>
                </a:lnTo>
                <a:lnTo>
                  <a:pt x="44181" y="194891"/>
                </a:lnTo>
                <a:lnTo>
                  <a:pt x="52299" y="194380"/>
                </a:lnTo>
                <a:lnTo>
                  <a:pt x="71479" y="193811"/>
                </a:lnTo>
                <a:lnTo>
                  <a:pt x="91561" y="193491"/>
                </a:lnTo>
                <a:lnTo>
                  <a:pt x="157109" y="193368"/>
                </a:lnTo>
                <a:lnTo>
                  <a:pt x="164415" y="195904"/>
                </a:lnTo>
                <a:lnTo>
                  <a:pt x="171824" y="200135"/>
                </a:lnTo>
                <a:lnTo>
                  <a:pt x="179305" y="205495"/>
                </a:lnTo>
                <a:lnTo>
                  <a:pt x="185561" y="210339"/>
                </a:lnTo>
                <a:lnTo>
                  <a:pt x="191002" y="214838"/>
                </a:lnTo>
                <a:lnTo>
                  <a:pt x="195900" y="219108"/>
                </a:lnTo>
                <a:lnTo>
                  <a:pt x="199165" y="223224"/>
                </a:lnTo>
                <a:lnTo>
                  <a:pt x="202792" y="231184"/>
                </a:lnTo>
                <a:lnTo>
                  <a:pt x="203760" y="237625"/>
                </a:lnTo>
                <a:lnTo>
                  <a:pt x="204405" y="245729"/>
                </a:lnTo>
                <a:lnTo>
                  <a:pt x="205121" y="263623"/>
                </a:lnTo>
                <a:lnTo>
                  <a:pt x="205439" y="280043"/>
                </a:lnTo>
                <a:lnTo>
                  <a:pt x="204254" y="286707"/>
                </a:lnTo>
                <a:lnTo>
                  <a:pt x="199551" y="297499"/>
                </a:lnTo>
                <a:lnTo>
                  <a:pt x="195249" y="304695"/>
                </a:lnTo>
                <a:lnTo>
                  <a:pt x="183695" y="322850"/>
                </a:lnTo>
                <a:lnTo>
                  <a:pt x="178329" y="330486"/>
                </a:lnTo>
                <a:lnTo>
                  <a:pt x="173480" y="336846"/>
                </a:lnTo>
                <a:lnTo>
                  <a:pt x="168979" y="342356"/>
                </a:lnTo>
                <a:lnTo>
                  <a:pt x="164707" y="347300"/>
                </a:lnTo>
                <a:lnTo>
                  <a:pt x="160590" y="351866"/>
                </a:lnTo>
                <a:lnTo>
                  <a:pt x="156575" y="356179"/>
                </a:lnTo>
                <a:lnTo>
                  <a:pt x="151358" y="359055"/>
                </a:lnTo>
                <a:lnTo>
                  <a:pt x="145340" y="360972"/>
                </a:lnTo>
                <a:lnTo>
                  <a:pt x="138788" y="362250"/>
                </a:lnTo>
                <a:lnTo>
                  <a:pt x="133150" y="363102"/>
                </a:lnTo>
                <a:lnTo>
                  <a:pt x="128122" y="363670"/>
                </a:lnTo>
                <a:lnTo>
                  <a:pt x="123500" y="364049"/>
                </a:lnTo>
                <a:lnTo>
                  <a:pt x="116608" y="364302"/>
                </a:lnTo>
                <a:lnTo>
                  <a:pt x="79474" y="364740"/>
                </a:lnTo>
                <a:lnTo>
                  <a:pt x="73288" y="363492"/>
                </a:lnTo>
                <a:lnTo>
                  <a:pt x="66624" y="361390"/>
                </a:lnTo>
                <a:lnTo>
                  <a:pt x="59641" y="358719"/>
                </a:lnTo>
                <a:lnTo>
                  <a:pt x="54985" y="355668"/>
                </a:lnTo>
                <a:lnTo>
                  <a:pt x="51882" y="352364"/>
                </a:lnTo>
                <a:lnTo>
                  <a:pt x="49813" y="348892"/>
                </a:lnTo>
                <a:lnTo>
                  <a:pt x="47163" y="346577"/>
                </a:lnTo>
                <a:lnTo>
                  <a:pt x="44127" y="345033"/>
                </a:lnTo>
                <a:lnTo>
                  <a:pt x="40832" y="344004"/>
                </a:lnTo>
                <a:lnTo>
                  <a:pt x="38636" y="342048"/>
                </a:lnTo>
                <a:lnTo>
                  <a:pt x="37173" y="339474"/>
                </a:lnTo>
                <a:lnTo>
                  <a:pt x="34245" y="3305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7"/>
          <p:cNvSpPr/>
          <p:nvPr/>
        </p:nvSpPr>
        <p:spPr>
          <a:xfrm>
            <a:off x="8139789" y="3051809"/>
            <a:ext cx="135531" cy="157959"/>
          </a:xfrm>
          <a:custGeom>
            <a:avLst/>
            <a:gdLst/>
            <a:ahLst/>
            <a:cxnLst/>
            <a:rect l="0" t="0" r="0" b="0"/>
            <a:pathLst>
              <a:path w="135531" h="157959">
                <a:moveTo>
                  <a:pt x="21230" y="0"/>
                </a:moveTo>
                <a:lnTo>
                  <a:pt x="21230" y="12136"/>
                </a:lnTo>
                <a:lnTo>
                  <a:pt x="19961" y="16981"/>
                </a:lnTo>
                <a:lnTo>
                  <a:pt x="17844" y="21481"/>
                </a:lnTo>
                <a:lnTo>
                  <a:pt x="15163" y="25751"/>
                </a:lnTo>
                <a:lnTo>
                  <a:pt x="13375" y="31137"/>
                </a:lnTo>
                <a:lnTo>
                  <a:pt x="12183" y="37268"/>
                </a:lnTo>
                <a:lnTo>
                  <a:pt x="11389" y="43896"/>
                </a:lnTo>
                <a:lnTo>
                  <a:pt x="10860" y="49584"/>
                </a:lnTo>
                <a:lnTo>
                  <a:pt x="10506" y="54646"/>
                </a:lnTo>
                <a:lnTo>
                  <a:pt x="10271" y="59291"/>
                </a:lnTo>
                <a:lnTo>
                  <a:pt x="8845" y="67467"/>
                </a:lnTo>
                <a:lnTo>
                  <a:pt x="6623" y="77998"/>
                </a:lnTo>
                <a:lnTo>
                  <a:pt x="0" y="107129"/>
                </a:lnTo>
                <a:lnTo>
                  <a:pt x="727" y="113330"/>
                </a:lnTo>
                <a:lnTo>
                  <a:pt x="2482" y="121274"/>
                </a:lnTo>
                <a:lnTo>
                  <a:pt x="4921" y="130379"/>
                </a:lnTo>
                <a:lnTo>
                  <a:pt x="7818" y="136450"/>
                </a:lnTo>
                <a:lnTo>
                  <a:pt x="11018" y="140496"/>
                </a:lnTo>
                <a:lnTo>
                  <a:pt x="14423" y="143194"/>
                </a:lnTo>
                <a:lnTo>
                  <a:pt x="19232" y="146263"/>
                </a:lnTo>
                <a:lnTo>
                  <a:pt x="24978" y="149579"/>
                </a:lnTo>
                <a:lnTo>
                  <a:pt x="31349" y="153059"/>
                </a:lnTo>
                <a:lnTo>
                  <a:pt x="38136" y="155380"/>
                </a:lnTo>
                <a:lnTo>
                  <a:pt x="45201" y="156927"/>
                </a:lnTo>
                <a:lnTo>
                  <a:pt x="52451" y="157958"/>
                </a:lnTo>
                <a:lnTo>
                  <a:pt x="58554" y="157375"/>
                </a:lnTo>
                <a:lnTo>
                  <a:pt x="63893" y="155717"/>
                </a:lnTo>
                <a:lnTo>
                  <a:pt x="68722" y="153342"/>
                </a:lnTo>
                <a:lnTo>
                  <a:pt x="74481" y="151758"/>
                </a:lnTo>
                <a:lnTo>
                  <a:pt x="80861" y="150702"/>
                </a:lnTo>
                <a:lnTo>
                  <a:pt x="87654" y="149998"/>
                </a:lnTo>
                <a:lnTo>
                  <a:pt x="93453" y="149529"/>
                </a:lnTo>
                <a:lnTo>
                  <a:pt x="98589" y="149216"/>
                </a:lnTo>
                <a:lnTo>
                  <a:pt x="107682" y="148868"/>
                </a:lnTo>
                <a:lnTo>
                  <a:pt x="135530" y="1485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8"/>
          <p:cNvSpPr/>
          <p:nvPr/>
        </p:nvSpPr>
        <p:spPr>
          <a:xfrm>
            <a:off x="8286750" y="2994659"/>
            <a:ext cx="1" cy="457201"/>
          </a:xfrm>
          <a:custGeom>
            <a:avLst/>
            <a:gdLst/>
            <a:ahLst/>
            <a:cxnLst/>
            <a:rect l="0" t="0" r="0" b="0"/>
            <a:pathLst>
              <a:path w="1" h="457201">
                <a:moveTo>
                  <a:pt x="0" y="0"/>
                </a:move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9"/>
          <p:cNvSpPr/>
          <p:nvPr/>
        </p:nvSpPr>
        <p:spPr>
          <a:xfrm>
            <a:off x="8469629" y="3177539"/>
            <a:ext cx="91441" cy="22862"/>
          </a:xfrm>
          <a:custGeom>
            <a:avLst/>
            <a:gdLst/>
            <a:ahLst/>
            <a:cxnLst/>
            <a:rect l="0" t="0" r="0" b="0"/>
            <a:pathLst>
              <a:path w="91441" h="22862">
                <a:moveTo>
                  <a:pt x="0" y="0"/>
                </a:moveTo>
                <a:lnTo>
                  <a:pt x="0" y="6069"/>
                </a:lnTo>
                <a:lnTo>
                  <a:pt x="1271" y="7856"/>
                </a:lnTo>
                <a:lnTo>
                  <a:pt x="3387" y="9047"/>
                </a:lnTo>
                <a:lnTo>
                  <a:pt x="6069" y="9842"/>
                </a:lnTo>
                <a:lnTo>
                  <a:pt x="9125" y="10371"/>
                </a:lnTo>
                <a:lnTo>
                  <a:pt x="12433" y="10724"/>
                </a:lnTo>
                <a:lnTo>
                  <a:pt x="15909" y="10960"/>
                </a:lnTo>
                <a:lnTo>
                  <a:pt x="19497" y="11117"/>
                </a:lnTo>
                <a:lnTo>
                  <a:pt x="26869" y="11291"/>
                </a:lnTo>
                <a:lnTo>
                  <a:pt x="49547" y="11418"/>
                </a:lnTo>
                <a:lnTo>
                  <a:pt x="55892" y="12693"/>
                </a:lnTo>
                <a:lnTo>
                  <a:pt x="63931" y="14812"/>
                </a:lnTo>
                <a:lnTo>
                  <a:pt x="91440" y="22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0"/>
          <p:cNvSpPr/>
          <p:nvPr/>
        </p:nvSpPr>
        <p:spPr>
          <a:xfrm>
            <a:off x="8435340" y="3257550"/>
            <a:ext cx="182880" cy="22860"/>
          </a:xfrm>
          <a:custGeom>
            <a:avLst/>
            <a:gdLst/>
            <a:ahLst/>
            <a:cxnLst/>
            <a:rect l="0" t="0" r="0" b="0"/>
            <a:pathLst>
              <a:path w="182880" h="22860">
                <a:moveTo>
                  <a:pt x="0" y="22859"/>
                </a:moveTo>
                <a:lnTo>
                  <a:pt x="18202" y="16792"/>
                </a:lnTo>
                <a:lnTo>
                  <a:pt x="28645" y="13734"/>
                </a:lnTo>
                <a:lnTo>
                  <a:pt x="53795" y="6951"/>
                </a:lnTo>
                <a:lnTo>
                  <a:pt x="65072" y="4633"/>
                </a:lnTo>
                <a:lnTo>
                  <a:pt x="75132" y="3089"/>
                </a:lnTo>
                <a:lnTo>
                  <a:pt x="84377" y="2059"/>
                </a:lnTo>
                <a:lnTo>
                  <a:pt x="93082" y="1372"/>
                </a:lnTo>
                <a:lnTo>
                  <a:pt x="101424" y="915"/>
                </a:lnTo>
                <a:lnTo>
                  <a:pt x="117468" y="406"/>
                </a:lnTo>
                <a:lnTo>
                  <a:pt x="141689" y="80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1"/>
          <p:cNvSpPr/>
          <p:nvPr/>
        </p:nvSpPr>
        <p:spPr>
          <a:xfrm>
            <a:off x="8687399" y="2983229"/>
            <a:ext cx="136561" cy="205741"/>
          </a:xfrm>
          <a:custGeom>
            <a:avLst/>
            <a:gdLst/>
            <a:ahLst/>
            <a:cxnLst/>
            <a:rect l="0" t="0" r="0" b="0"/>
            <a:pathLst>
              <a:path w="136561" h="205741">
                <a:moveTo>
                  <a:pt x="67980" y="0"/>
                </a:moveTo>
                <a:lnTo>
                  <a:pt x="67980" y="12136"/>
                </a:lnTo>
                <a:lnTo>
                  <a:pt x="66710" y="15711"/>
                </a:lnTo>
                <a:lnTo>
                  <a:pt x="64594" y="18094"/>
                </a:lnTo>
                <a:lnTo>
                  <a:pt x="61913" y="19683"/>
                </a:lnTo>
                <a:lnTo>
                  <a:pt x="58855" y="24552"/>
                </a:lnTo>
                <a:lnTo>
                  <a:pt x="55547" y="31608"/>
                </a:lnTo>
                <a:lnTo>
                  <a:pt x="52072" y="40122"/>
                </a:lnTo>
                <a:lnTo>
                  <a:pt x="49755" y="47068"/>
                </a:lnTo>
                <a:lnTo>
                  <a:pt x="48210" y="52969"/>
                </a:lnTo>
                <a:lnTo>
                  <a:pt x="47180" y="58173"/>
                </a:lnTo>
                <a:lnTo>
                  <a:pt x="42684" y="70532"/>
                </a:lnTo>
                <a:lnTo>
                  <a:pt x="27527" y="107971"/>
                </a:lnTo>
                <a:lnTo>
                  <a:pt x="21962" y="122781"/>
                </a:lnTo>
                <a:lnTo>
                  <a:pt x="18251" y="133924"/>
                </a:lnTo>
                <a:lnTo>
                  <a:pt x="15778" y="142623"/>
                </a:lnTo>
                <a:lnTo>
                  <a:pt x="12859" y="148422"/>
                </a:lnTo>
                <a:lnTo>
                  <a:pt x="9643" y="152288"/>
                </a:lnTo>
                <a:lnTo>
                  <a:pt x="6229" y="154866"/>
                </a:lnTo>
                <a:lnTo>
                  <a:pt x="3952" y="157854"/>
                </a:lnTo>
                <a:lnTo>
                  <a:pt x="2435" y="161116"/>
                </a:lnTo>
                <a:lnTo>
                  <a:pt x="1424" y="164561"/>
                </a:lnTo>
                <a:lnTo>
                  <a:pt x="749" y="168128"/>
                </a:lnTo>
                <a:lnTo>
                  <a:pt x="300" y="171775"/>
                </a:lnTo>
                <a:lnTo>
                  <a:pt x="0" y="175477"/>
                </a:lnTo>
                <a:lnTo>
                  <a:pt x="1070" y="177945"/>
                </a:lnTo>
                <a:lnTo>
                  <a:pt x="3054" y="179590"/>
                </a:lnTo>
                <a:lnTo>
                  <a:pt x="5646" y="180687"/>
                </a:lnTo>
                <a:lnTo>
                  <a:pt x="7374" y="182688"/>
                </a:lnTo>
                <a:lnTo>
                  <a:pt x="8526" y="185292"/>
                </a:lnTo>
                <a:lnTo>
                  <a:pt x="9294" y="188298"/>
                </a:lnTo>
                <a:lnTo>
                  <a:pt x="12346" y="190302"/>
                </a:lnTo>
                <a:lnTo>
                  <a:pt x="16921" y="191639"/>
                </a:lnTo>
                <a:lnTo>
                  <a:pt x="30378" y="193783"/>
                </a:lnTo>
                <a:lnTo>
                  <a:pt x="49152" y="194076"/>
                </a:lnTo>
                <a:lnTo>
                  <a:pt x="63048" y="194154"/>
                </a:lnTo>
                <a:lnTo>
                  <a:pt x="76122" y="195476"/>
                </a:lnTo>
                <a:lnTo>
                  <a:pt x="88649" y="197628"/>
                </a:lnTo>
                <a:lnTo>
                  <a:pt x="114321" y="203337"/>
                </a:lnTo>
                <a:lnTo>
                  <a:pt x="13656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2"/>
          <p:cNvSpPr/>
          <p:nvPr/>
        </p:nvSpPr>
        <p:spPr>
          <a:xfrm>
            <a:off x="8812529" y="2983229"/>
            <a:ext cx="34291" cy="400051"/>
          </a:xfrm>
          <a:custGeom>
            <a:avLst/>
            <a:gdLst/>
            <a:ahLst/>
            <a:cxnLst/>
            <a:rect l="0" t="0" r="0" b="0"/>
            <a:pathLst>
              <a:path w="34291" h="400051">
                <a:moveTo>
                  <a:pt x="34290" y="0"/>
                </a:moveTo>
                <a:lnTo>
                  <a:pt x="28223" y="18204"/>
                </a:lnTo>
                <a:lnTo>
                  <a:pt x="26435" y="26106"/>
                </a:lnTo>
                <a:lnTo>
                  <a:pt x="25243" y="33914"/>
                </a:lnTo>
                <a:lnTo>
                  <a:pt x="24449" y="41660"/>
                </a:lnTo>
                <a:lnTo>
                  <a:pt x="23566" y="53652"/>
                </a:lnTo>
                <a:lnTo>
                  <a:pt x="23331" y="58628"/>
                </a:lnTo>
                <a:lnTo>
                  <a:pt x="23000" y="95971"/>
                </a:lnTo>
                <a:lnTo>
                  <a:pt x="21683" y="116051"/>
                </a:lnTo>
                <a:lnTo>
                  <a:pt x="15033" y="186504"/>
                </a:lnTo>
                <a:lnTo>
                  <a:pt x="13833" y="204346"/>
                </a:lnTo>
                <a:lnTo>
                  <a:pt x="12498" y="233061"/>
                </a:lnTo>
                <a:lnTo>
                  <a:pt x="11905" y="254289"/>
                </a:lnTo>
                <a:lnTo>
                  <a:pt x="11571" y="280521"/>
                </a:lnTo>
                <a:lnTo>
                  <a:pt x="10254" y="296234"/>
                </a:lnTo>
                <a:lnTo>
                  <a:pt x="2402" y="370748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3"/>
          <p:cNvSpPr/>
          <p:nvPr/>
        </p:nvSpPr>
        <p:spPr>
          <a:xfrm>
            <a:off x="8926829" y="3154679"/>
            <a:ext cx="171451" cy="228601"/>
          </a:xfrm>
          <a:custGeom>
            <a:avLst/>
            <a:gdLst/>
            <a:ahLst/>
            <a:cxnLst/>
            <a:rect l="0" t="0" r="0" b="0"/>
            <a:pathLst>
              <a:path w="171451" h="228601">
                <a:moveTo>
                  <a:pt x="0" y="0"/>
                </a:moveTo>
                <a:lnTo>
                  <a:pt x="0" y="9841"/>
                </a:lnTo>
                <a:lnTo>
                  <a:pt x="3387" y="14111"/>
                </a:lnTo>
                <a:lnTo>
                  <a:pt x="6069" y="17027"/>
                </a:lnTo>
                <a:lnTo>
                  <a:pt x="7855" y="20242"/>
                </a:lnTo>
                <a:lnTo>
                  <a:pt x="9842" y="27200"/>
                </a:lnTo>
                <a:lnTo>
                  <a:pt x="10371" y="30834"/>
                </a:lnTo>
                <a:lnTo>
                  <a:pt x="10724" y="34526"/>
                </a:lnTo>
                <a:lnTo>
                  <a:pt x="10960" y="38258"/>
                </a:lnTo>
                <a:lnTo>
                  <a:pt x="12387" y="43285"/>
                </a:lnTo>
                <a:lnTo>
                  <a:pt x="14608" y="49177"/>
                </a:lnTo>
                <a:lnTo>
                  <a:pt x="17359" y="55645"/>
                </a:lnTo>
                <a:lnTo>
                  <a:pt x="21733" y="63767"/>
                </a:lnTo>
                <a:lnTo>
                  <a:pt x="27188" y="72991"/>
                </a:lnTo>
                <a:lnTo>
                  <a:pt x="33366" y="82951"/>
                </a:lnTo>
                <a:lnTo>
                  <a:pt x="40024" y="92131"/>
                </a:lnTo>
                <a:lnTo>
                  <a:pt x="47003" y="100791"/>
                </a:lnTo>
                <a:lnTo>
                  <a:pt x="54195" y="109104"/>
                </a:lnTo>
                <a:lnTo>
                  <a:pt x="62801" y="118456"/>
                </a:lnTo>
                <a:lnTo>
                  <a:pt x="91844" y="148552"/>
                </a:lnTo>
                <a:lnTo>
                  <a:pt x="108977" y="165930"/>
                </a:lnTo>
                <a:lnTo>
                  <a:pt x="115831" y="174120"/>
                </a:lnTo>
                <a:lnTo>
                  <a:pt x="121671" y="182120"/>
                </a:lnTo>
                <a:lnTo>
                  <a:pt x="126834" y="189993"/>
                </a:lnTo>
                <a:lnTo>
                  <a:pt x="131546" y="195242"/>
                </a:lnTo>
                <a:lnTo>
                  <a:pt x="135958" y="198742"/>
                </a:lnTo>
                <a:lnTo>
                  <a:pt x="140168" y="201075"/>
                </a:lnTo>
                <a:lnTo>
                  <a:pt x="145516" y="205170"/>
                </a:lnTo>
                <a:lnTo>
                  <a:pt x="151621" y="210440"/>
                </a:lnTo>
                <a:lnTo>
                  <a:pt x="17145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14"/>
          <p:cNvSpPr/>
          <p:nvPr/>
        </p:nvSpPr>
        <p:spPr>
          <a:xfrm>
            <a:off x="8946834" y="3166109"/>
            <a:ext cx="128586" cy="217171"/>
          </a:xfrm>
          <a:custGeom>
            <a:avLst/>
            <a:gdLst/>
            <a:ahLst/>
            <a:cxnLst/>
            <a:rect l="0" t="0" r="0" b="0"/>
            <a:pathLst>
              <a:path w="128586" h="217171">
                <a:moveTo>
                  <a:pt x="128585" y="0"/>
                </a:moveTo>
                <a:lnTo>
                  <a:pt x="122518" y="18204"/>
                </a:lnTo>
                <a:lnTo>
                  <a:pt x="120730" y="24836"/>
                </a:lnTo>
                <a:lnTo>
                  <a:pt x="119538" y="30527"/>
                </a:lnTo>
                <a:lnTo>
                  <a:pt x="118744" y="35592"/>
                </a:lnTo>
                <a:lnTo>
                  <a:pt x="115674" y="42778"/>
                </a:lnTo>
                <a:lnTo>
                  <a:pt x="111088" y="51379"/>
                </a:lnTo>
                <a:lnTo>
                  <a:pt x="105491" y="60923"/>
                </a:lnTo>
                <a:lnTo>
                  <a:pt x="100489" y="69825"/>
                </a:lnTo>
                <a:lnTo>
                  <a:pt x="91545" y="86490"/>
                </a:lnTo>
                <a:lnTo>
                  <a:pt x="87382" y="93220"/>
                </a:lnTo>
                <a:lnTo>
                  <a:pt x="83336" y="98977"/>
                </a:lnTo>
                <a:lnTo>
                  <a:pt x="79370" y="104085"/>
                </a:lnTo>
                <a:lnTo>
                  <a:pt x="75454" y="110030"/>
                </a:lnTo>
                <a:lnTo>
                  <a:pt x="71575" y="116534"/>
                </a:lnTo>
                <a:lnTo>
                  <a:pt x="67718" y="123409"/>
                </a:lnTo>
                <a:lnTo>
                  <a:pt x="61337" y="131803"/>
                </a:lnTo>
                <a:lnTo>
                  <a:pt x="53274" y="141209"/>
                </a:lnTo>
                <a:lnTo>
                  <a:pt x="36693" y="159280"/>
                </a:lnTo>
                <a:lnTo>
                  <a:pt x="25091" y="171545"/>
                </a:lnTo>
                <a:lnTo>
                  <a:pt x="21489" y="176593"/>
                </a:lnTo>
                <a:lnTo>
                  <a:pt x="19088" y="181229"/>
                </a:lnTo>
                <a:lnTo>
                  <a:pt x="17487" y="185590"/>
                </a:lnTo>
                <a:lnTo>
                  <a:pt x="13880" y="189766"/>
                </a:lnTo>
                <a:lnTo>
                  <a:pt x="8935" y="193821"/>
                </a:lnTo>
                <a:lnTo>
                  <a:pt x="3099" y="197794"/>
                </a:lnTo>
                <a:lnTo>
                  <a:pt x="478" y="201713"/>
                </a:lnTo>
                <a:lnTo>
                  <a:pt x="0" y="205596"/>
                </a:lnTo>
                <a:lnTo>
                  <a:pt x="2856" y="2171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15"/>
          <p:cNvSpPr/>
          <p:nvPr/>
        </p:nvSpPr>
        <p:spPr>
          <a:xfrm>
            <a:off x="8641079" y="3463289"/>
            <a:ext cx="491491" cy="34291"/>
          </a:xfrm>
          <a:custGeom>
            <a:avLst/>
            <a:gdLst/>
            <a:ahLst/>
            <a:cxnLst/>
            <a:rect l="0" t="0" r="0" b="0"/>
            <a:pathLst>
              <a:path w="491491" h="34291">
                <a:moveTo>
                  <a:pt x="0" y="34290"/>
                </a:moveTo>
                <a:lnTo>
                  <a:pt x="101517" y="34290"/>
                </a:lnTo>
                <a:lnTo>
                  <a:pt x="114668" y="33020"/>
                </a:lnTo>
                <a:lnTo>
                  <a:pt x="128515" y="30904"/>
                </a:lnTo>
                <a:lnTo>
                  <a:pt x="142827" y="28223"/>
                </a:lnTo>
                <a:lnTo>
                  <a:pt x="158718" y="26435"/>
                </a:lnTo>
                <a:lnTo>
                  <a:pt x="175663" y="25244"/>
                </a:lnTo>
                <a:lnTo>
                  <a:pt x="321296" y="17263"/>
                </a:lnTo>
                <a:lnTo>
                  <a:pt x="357708" y="14049"/>
                </a:lnTo>
                <a:lnTo>
                  <a:pt x="384522" y="10636"/>
                </a:lnTo>
                <a:lnTo>
                  <a:pt x="404938" y="7091"/>
                </a:lnTo>
                <a:lnTo>
                  <a:pt x="423629" y="4727"/>
                </a:lnTo>
                <a:lnTo>
                  <a:pt x="441169" y="3152"/>
                </a:lnTo>
                <a:lnTo>
                  <a:pt x="4914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16"/>
          <p:cNvSpPr/>
          <p:nvPr/>
        </p:nvSpPr>
        <p:spPr>
          <a:xfrm>
            <a:off x="8688720" y="3577589"/>
            <a:ext cx="215250" cy="136963"/>
          </a:xfrm>
          <a:custGeom>
            <a:avLst/>
            <a:gdLst/>
            <a:ahLst/>
            <a:cxnLst/>
            <a:rect l="0" t="0" r="0" b="0"/>
            <a:pathLst>
              <a:path w="215250" h="136963">
                <a:moveTo>
                  <a:pt x="55230" y="0"/>
                </a:moveTo>
                <a:lnTo>
                  <a:pt x="49162" y="18204"/>
                </a:lnTo>
                <a:lnTo>
                  <a:pt x="46104" y="26106"/>
                </a:lnTo>
                <a:lnTo>
                  <a:pt x="42796" y="33914"/>
                </a:lnTo>
                <a:lnTo>
                  <a:pt x="39320" y="41659"/>
                </a:lnTo>
                <a:lnTo>
                  <a:pt x="34463" y="49363"/>
                </a:lnTo>
                <a:lnTo>
                  <a:pt x="28686" y="57039"/>
                </a:lnTo>
                <a:lnTo>
                  <a:pt x="22294" y="64696"/>
                </a:lnTo>
                <a:lnTo>
                  <a:pt x="18033" y="71071"/>
                </a:lnTo>
                <a:lnTo>
                  <a:pt x="15192" y="76591"/>
                </a:lnTo>
                <a:lnTo>
                  <a:pt x="13297" y="81541"/>
                </a:lnTo>
                <a:lnTo>
                  <a:pt x="10765" y="86111"/>
                </a:lnTo>
                <a:lnTo>
                  <a:pt x="7807" y="90427"/>
                </a:lnTo>
                <a:lnTo>
                  <a:pt x="4564" y="94575"/>
                </a:lnTo>
                <a:lnTo>
                  <a:pt x="2402" y="98610"/>
                </a:lnTo>
                <a:lnTo>
                  <a:pt x="961" y="102570"/>
                </a:lnTo>
                <a:lnTo>
                  <a:pt x="0" y="106480"/>
                </a:lnTo>
                <a:lnTo>
                  <a:pt x="631" y="110357"/>
                </a:lnTo>
                <a:lnTo>
                  <a:pt x="2320" y="114212"/>
                </a:lnTo>
                <a:lnTo>
                  <a:pt x="4716" y="118051"/>
                </a:lnTo>
                <a:lnTo>
                  <a:pt x="7584" y="121881"/>
                </a:lnTo>
                <a:lnTo>
                  <a:pt x="10766" y="125704"/>
                </a:lnTo>
                <a:lnTo>
                  <a:pt x="18930" y="134897"/>
                </a:lnTo>
                <a:lnTo>
                  <a:pt x="22140" y="135652"/>
                </a:lnTo>
                <a:lnTo>
                  <a:pt x="26820" y="136155"/>
                </a:lnTo>
                <a:lnTo>
                  <a:pt x="32480" y="136490"/>
                </a:lnTo>
                <a:lnTo>
                  <a:pt x="45542" y="136862"/>
                </a:lnTo>
                <a:lnTo>
                  <a:pt x="52581" y="136962"/>
                </a:lnTo>
                <a:lnTo>
                  <a:pt x="63624" y="135758"/>
                </a:lnTo>
                <a:lnTo>
                  <a:pt x="77336" y="133686"/>
                </a:lnTo>
                <a:lnTo>
                  <a:pt x="92827" y="131034"/>
                </a:lnTo>
                <a:lnTo>
                  <a:pt x="104424" y="129266"/>
                </a:lnTo>
                <a:lnTo>
                  <a:pt x="113427" y="128088"/>
                </a:lnTo>
                <a:lnTo>
                  <a:pt x="215249" y="1257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17"/>
          <p:cNvSpPr/>
          <p:nvPr/>
        </p:nvSpPr>
        <p:spPr>
          <a:xfrm>
            <a:off x="8858720" y="3589020"/>
            <a:ext cx="10960" cy="331470"/>
          </a:xfrm>
          <a:custGeom>
            <a:avLst/>
            <a:gdLst/>
            <a:ahLst/>
            <a:cxnLst/>
            <a:rect l="0" t="0" r="0" b="0"/>
            <a:pathLst>
              <a:path w="10960" h="331470">
                <a:moveTo>
                  <a:pt x="10959" y="0"/>
                </a:moveTo>
                <a:lnTo>
                  <a:pt x="4892" y="12135"/>
                </a:lnTo>
                <a:lnTo>
                  <a:pt x="3104" y="16980"/>
                </a:lnTo>
                <a:lnTo>
                  <a:pt x="1912" y="21480"/>
                </a:lnTo>
                <a:lnTo>
                  <a:pt x="1118" y="25750"/>
                </a:lnTo>
                <a:lnTo>
                  <a:pt x="588" y="36216"/>
                </a:lnTo>
                <a:lnTo>
                  <a:pt x="0" y="68166"/>
                </a:lnTo>
                <a:lnTo>
                  <a:pt x="1114" y="88624"/>
                </a:lnTo>
                <a:lnTo>
                  <a:pt x="3125" y="111152"/>
                </a:lnTo>
                <a:lnTo>
                  <a:pt x="5737" y="135061"/>
                </a:lnTo>
                <a:lnTo>
                  <a:pt x="7478" y="166241"/>
                </a:lnTo>
                <a:lnTo>
                  <a:pt x="9927" y="268966"/>
                </a:lnTo>
                <a:lnTo>
                  <a:pt x="10959" y="33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18"/>
          <p:cNvSpPr/>
          <p:nvPr/>
        </p:nvSpPr>
        <p:spPr>
          <a:xfrm>
            <a:off x="7863840" y="3543300"/>
            <a:ext cx="640080" cy="91161"/>
          </a:xfrm>
          <a:custGeom>
            <a:avLst/>
            <a:gdLst/>
            <a:ahLst/>
            <a:cxnLst/>
            <a:rect l="0" t="0" r="0" b="0"/>
            <a:pathLst>
              <a:path w="640080" h="91161">
                <a:moveTo>
                  <a:pt x="0" y="68579"/>
                </a:moveTo>
                <a:lnTo>
                  <a:pt x="12135" y="80715"/>
                </a:lnTo>
                <a:lnTo>
                  <a:pt x="16980" y="84290"/>
                </a:lnTo>
                <a:lnTo>
                  <a:pt x="21480" y="86673"/>
                </a:lnTo>
                <a:lnTo>
                  <a:pt x="29866" y="89321"/>
                </a:lnTo>
                <a:lnTo>
                  <a:pt x="46808" y="90812"/>
                </a:lnTo>
                <a:lnTo>
                  <a:pt x="73719" y="91160"/>
                </a:lnTo>
                <a:lnTo>
                  <a:pt x="92326" y="89984"/>
                </a:lnTo>
                <a:lnTo>
                  <a:pt x="113621" y="87929"/>
                </a:lnTo>
                <a:lnTo>
                  <a:pt x="136708" y="85289"/>
                </a:lnTo>
                <a:lnTo>
                  <a:pt x="155908" y="82259"/>
                </a:lnTo>
                <a:lnTo>
                  <a:pt x="172518" y="78969"/>
                </a:lnTo>
                <a:lnTo>
                  <a:pt x="187402" y="75506"/>
                </a:lnTo>
                <a:lnTo>
                  <a:pt x="207485" y="71927"/>
                </a:lnTo>
                <a:lnTo>
                  <a:pt x="256892" y="64564"/>
                </a:lnTo>
                <a:lnTo>
                  <a:pt x="289371" y="58282"/>
                </a:lnTo>
                <a:lnTo>
                  <a:pt x="366099" y="41143"/>
                </a:lnTo>
                <a:lnTo>
                  <a:pt x="410436" y="32508"/>
                </a:lnTo>
                <a:lnTo>
                  <a:pt x="507112" y="16141"/>
                </a:lnTo>
                <a:lnTo>
                  <a:pt x="542545" y="10761"/>
                </a:lnTo>
                <a:lnTo>
                  <a:pt x="568706" y="7173"/>
                </a:lnTo>
                <a:lnTo>
                  <a:pt x="64007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19"/>
          <p:cNvSpPr/>
          <p:nvPr/>
        </p:nvSpPr>
        <p:spPr>
          <a:xfrm>
            <a:off x="8081620" y="3646170"/>
            <a:ext cx="193700" cy="171207"/>
          </a:xfrm>
          <a:custGeom>
            <a:avLst/>
            <a:gdLst/>
            <a:ahLst/>
            <a:cxnLst/>
            <a:rect l="0" t="0" r="0" b="0"/>
            <a:pathLst>
              <a:path w="193700" h="171207">
                <a:moveTo>
                  <a:pt x="22249" y="0"/>
                </a:moveTo>
                <a:lnTo>
                  <a:pt x="22249" y="54854"/>
                </a:lnTo>
                <a:lnTo>
                  <a:pt x="20980" y="63239"/>
                </a:lnTo>
                <a:lnTo>
                  <a:pt x="18863" y="72639"/>
                </a:lnTo>
                <a:lnTo>
                  <a:pt x="6341" y="121169"/>
                </a:lnTo>
                <a:lnTo>
                  <a:pt x="4024" y="131579"/>
                </a:lnTo>
                <a:lnTo>
                  <a:pt x="2479" y="139789"/>
                </a:lnTo>
                <a:lnTo>
                  <a:pt x="1449" y="146533"/>
                </a:lnTo>
                <a:lnTo>
                  <a:pt x="762" y="152298"/>
                </a:lnTo>
                <a:lnTo>
                  <a:pt x="305" y="157412"/>
                </a:lnTo>
                <a:lnTo>
                  <a:pt x="0" y="162091"/>
                </a:lnTo>
                <a:lnTo>
                  <a:pt x="1067" y="165210"/>
                </a:lnTo>
                <a:lnTo>
                  <a:pt x="3047" y="167290"/>
                </a:lnTo>
                <a:lnTo>
                  <a:pt x="5638" y="168676"/>
                </a:lnTo>
                <a:lnTo>
                  <a:pt x="8635" y="169601"/>
                </a:lnTo>
                <a:lnTo>
                  <a:pt x="11903" y="170217"/>
                </a:lnTo>
                <a:lnTo>
                  <a:pt x="15352" y="170628"/>
                </a:lnTo>
                <a:lnTo>
                  <a:pt x="18921" y="170902"/>
                </a:lnTo>
                <a:lnTo>
                  <a:pt x="22571" y="171084"/>
                </a:lnTo>
                <a:lnTo>
                  <a:pt x="26273" y="171206"/>
                </a:lnTo>
                <a:lnTo>
                  <a:pt x="32552" y="170017"/>
                </a:lnTo>
                <a:lnTo>
                  <a:pt x="40548" y="167954"/>
                </a:lnTo>
                <a:lnTo>
                  <a:pt x="49689" y="165310"/>
                </a:lnTo>
                <a:lnTo>
                  <a:pt x="57052" y="163546"/>
                </a:lnTo>
                <a:lnTo>
                  <a:pt x="63231" y="162371"/>
                </a:lnTo>
                <a:lnTo>
                  <a:pt x="68620" y="161587"/>
                </a:lnTo>
                <a:lnTo>
                  <a:pt x="73483" y="159794"/>
                </a:lnTo>
                <a:lnTo>
                  <a:pt x="77995" y="157330"/>
                </a:lnTo>
                <a:lnTo>
                  <a:pt x="82273" y="154416"/>
                </a:lnTo>
                <a:lnTo>
                  <a:pt x="92746" y="152474"/>
                </a:lnTo>
                <a:lnTo>
                  <a:pt x="107346" y="151179"/>
                </a:lnTo>
                <a:lnTo>
                  <a:pt x="147370" y="149357"/>
                </a:lnTo>
                <a:lnTo>
                  <a:pt x="155194" y="149101"/>
                </a:lnTo>
                <a:lnTo>
                  <a:pt x="162948" y="147660"/>
                </a:lnTo>
                <a:lnTo>
                  <a:pt x="170660" y="145430"/>
                </a:lnTo>
                <a:lnTo>
                  <a:pt x="193699" y="13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0"/>
          <p:cNvSpPr/>
          <p:nvPr/>
        </p:nvSpPr>
        <p:spPr>
          <a:xfrm>
            <a:off x="8263890" y="3646170"/>
            <a:ext cx="22861" cy="297181"/>
          </a:xfrm>
          <a:custGeom>
            <a:avLst/>
            <a:gdLst/>
            <a:ahLst/>
            <a:cxnLst/>
            <a:rect l="0" t="0" r="0" b="0"/>
            <a:pathLst>
              <a:path w="22861" h="297181">
                <a:moveTo>
                  <a:pt x="0" y="0"/>
                </a:moveTo>
                <a:lnTo>
                  <a:pt x="0" y="75199"/>
                </a:lnTo>
                <a:lnTo>
                  <a:pt x="1270" y="83152"/>
                </a:lnTo>
                <a:lnTo>
                  <a:pt x="3386" y="90995"/>
                </a:lnTo>
                <a:lnTo>
                  <a:pt x="6068" y="98763"/>
                </a:lnTo>
                <a:lnTo>
                  <a:pt x="9125" y="114102"/>
                </a:lnTo>
                <a:lnTo>
                  <a:pt x="12432" y="134488"/>
                </a:lnTo>
                <a:lnTo>
                  <a:pt x="15908" y="158238"/>
                </a:lnTo>
                <a:lnTo>
                  <a:pt x="18226" y="176612"/>
                </a:lnTo>
                <a:lnTo>
                  <a:pt x="19771" y="191401"/>
                </a:lnTo>
                <a:lnTo>
                  <a:pt x="21487" y="213337"/>
                </a:lnTo>
                <a:lnTo>
                  <a:pt x="22249" y="227319"/>
                </a:lnTo>
                <a:lnTo>
                  <a:pt x="22860" y="2971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21"/>
          <p:cNvSpPr/>
          <p:nvPr/>
        </p:nvSpPr>
        <p:spPr>
          <a:xfrm>
            <a:off x="8149590" y="4423409"/>
            <a:ext cx="194311" cy="285751"/>
          </a:xfrm>
          <a:custGeom>
            <a:avLst/>
            <a:gdLst/>
            <a:ahLst/>
            <a:cxnLst/>
            <a:rect l="0" t="0" r="0" b="0"/>
            <a:pathLst>
              <a:path w="194311" h="285751">
                <a:moveTo>
                  <a:pt x="0" y="0"/>
                </a:moveTo>
                <a:lnTo>
                  <a:pt x="6068" y="18203"/>
                </a:lnTo>
                <a:lnTo>
                  <a:pt x="7855" y="24836"/>
                </a:lnTo>
                <a:lnTo>
                  <a:pt x="9046" y="30527"/>
                </a:lnTo>
                <a:lnTo>
                  <a:pt x="9841" y="35592"/>
                </a:lnTo>
                <a:lnTo>
                  <a:pt x="11640" y="41508"/>
                </a:lnTo>
                <a:lnTo>
                  <a:pt x="14110" y="47992"/>
                </a:lnTo>
                <a:lnTo>
                  <a:pt x="17027" y="54855"/>
                </a:lnTo>
                <a:lnTo>
                  <a:pt x="20241" y="60700"/>
                </a:lnTo>
                <a:lnTo>
                  <a:pt x="23654" y="65867"/>
                </a:lnTo>
                <a:lnTo>
                  <a:pt x="27200" y="70581"/>
                </a:lnTo>
                <a:lnTo>
                  <a:pt x="37911" y="85980"/>
                </a:lnTo>
                <a:lnTo>
                  <a:pt x="44324" y="95420"/>
                </a:lnTo>
                <a:lnTo>
                  <a:pt x="103017" y="175952"/>
                </a:lnTo>
                <a:lnTo>
                  <a:pt x="113128" y="190962"/>
                </a:lnTo>
                <a:lnTo>
                  <a:pt x="121138" y="203508"/>
                </a:lnTo>
                <a:lnTo>
                  <a:pt x="127749" y="213142"/>
                </a:lnTo>
                <a:lnTo>
                  <a:pt x="133426" y="220835"/>
                </a:lnTo>
                <a:lnTo>
                  <a:pt x="138480" y="227233"/>
                </a:lnTo>
                <a:lnTo>
                  <a:pt x="145660" y="235309"/>
                </a:lnTo>
                <a:lnTo>
                  <a:pt x="163797" y="254442"/>
                </a:lnTo>
                <a:lnTo>
                  <a:pt x="170158" y="262338"/>
                </a:lnTo>
                <a:lnTo>
                  <a:pt x="174399" y="268872"/>
                </a:lnTo>
                <a:lnTo>
                  <a:pt x="19431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22"/>
          <p:cNvSpPr/>
          <p:nvPr/>
        </p:nvSpPr>
        <p:spPr>
          <a:xfrm>
            <a:off x="8126729" y="4423409"/>
            <a:ext cx="194312" cy="308611"/>
          </a:xfrm>
          <a:custGeom>
            <a:avLst/>
            <a:gdLst/>
            <a:ahLst/>
            <a:cxnLst/>
            <a:rect l="0" t="0" r="0" b="0"/>
            <a:pathLst>
              <a:path w="194312" h="308611">
                <a:moveTo>
                  <a:pt x="194311" y="0"/>
                </a:moveTo>
                <a:lnTo>
                  <a:pt x="188243" y="12136"/>
                </a:lnTo>
                <a:lnTo>
                  <a:pt x="185186" y="16981"/>
                </a:lnTo>
                <a:lnTo>
                  <a:pt x="181877" y="21481"/>
                </a:lnTo>
                <a:lnTo>
                  <a:pt x="178402" y="25751"/>
                </a:lnTo>
                <a:lnTo>
                  <a:pt x="173544" y="33677"/>
                </a:lnTo>
                <a:lnTo>
                  <a:pt x="167767" y="44041"/>
                </a:lnTo>
                <a:lnTo>
                  <a:pt x="161375" y="56031"/>
                </a:lnTo>
                <a:lnTo>
                  <a:pt x="103836" y="157854"/>
                </a:lnTo>
                <a:lnTo>
                  <a:pt x="84464" y="189057"/>
                </a:lnTo>
                <a:lnTo>
                  <a:pt x="67740" y="213668"/>
                </a:lnTo>
                <a:lnTo>
                  <a:pt x="52780" y="233885"/>
                </a:lnTo>
                <a:lnTo>
                  <a:pt x="40267" y="249904"/>
                </a:lnTo>
                <a:lnTo>
                  <a:pt x="29384" y="263123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23"/>
          <p:cNvSpPr/>
          <p:nvPr/>
        </p:nvSpPr>
        <p:spPr>
          <a:xfrm>
            <a:off x="8412479" y="4446269"/>
            <a:ext cx="148591" cy="22861"/>
          </a:xfrm>
          <a:custGeom>
            <a:avLst/>
            <a:gdLst/>
            <a:ahLst/>
            <a:cxnLst/>
            <a:rect l="0" t="0" r="0" b="0"/>
            <a:pathLst>
              <a:path w="148591" h="22861">
                <a:moveTo>
                  <a:pt x="0" y="22860"/>
                </a:moveTo>
                <a:lnTo>
                  <a:pt x="12137" y="22860"/>
                </a:lnTo>
                <a:lnTo>
                  <a:pt x="23330" y="20320"/>
                </a:lnTo>
                <a:lnTo>
                  <a:pt x="38414" y="16087"/>
                </a:lnTo>
                <a:lnTo>
                  <a:pt x="56090" y="10725"/>
                </a:lnTo>
                <a:lnTo>
                  <a:pt x="70413" y="7150"/>
                </a:lnTo>
                <a:lnTo>
                  <a:pt x="82502" y="4767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24"/>
          <p:cNvSpPr/>
          <p:nvPr/>
        </p:nvSpPr>
        <p:spPr>
          <a:xfrm>
            <a:off x="8401050" y="4503419"/>
            <a:ext cx="160020" cy="57151"/>
          </a:xfrm>
          <a:custGeom>
            <a:avLst/>
            <a:gdLst/>
            <a:ahLst/>
            <a:cxnLst/>
            <a:rect l="0" t="0" r="0" b="0"/>
            <a:pathLst>
              <a:path w="160020" h="57151">
                <a:moveTo>
                  <a:pt x="0" y="57150"/>
                </a:moveTo>
                <a:lnTo>
                  <a:pt x="12135" y="51083"/>
                </a:lnTo>
                <a:lnTo>
                  <a:pt x="18250" y="49295"/>
                </a:lnTo>
                <a:lnTo>
                  <a:pt x="24866" y="48103"/>
                </a:lnTo>
                <a:lnTo>
                  <a:pt x="31818" y="47309"/>
                </a:lnTo>
                <a:lnTo>
                  <a:pt x="40262" y="45510"/>
                </a:lnTo>
                <a:lnTo>
                  <a:pt x="49701" y="43040"/>
                </a:lnTo>
                <a:lnTo>
                  <a:pt x="59804" y="40123"/>
                </a:lnTo>
                <a:lnTo>
                  <a:pt x="69079" y="36909"/>
                </a:lnTo>
                <a:lnTo>
                  <a:pt x="77803" y="33496"/>
                </a:lnTo>
                <a:lnTo>
                  <a:pt x="86159" y="29951"/>
                </a:lnTo>
                <a:lnTo>
                  <a:pt x="92998" y="27588"/>
                </a:lnTo>
                <a:lnTo>
                  <a:pt x="98828" y="26012"/>
                </a:lnTo>
                <a:lnTo>
                  <a:pt x="103985" y="24961"/>
                </a:lnTo>
                <a:lnTo>
                  <a:pt x="109963" y="22991"/>
                </a:lnTo>
                <a:lnTo>
                  <a:pt x="116489" y="20407"/>
                </a:lnTo>
                <a:lnTo>
                  <a:pt x="123379" y="17415"/>
                </a:lnTo>
                <a:lnTo>
                  <a:pt x="137808" y="10704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25"/>
          <p:cNvSpPr/>
          <p:nvPr/>
        </p:nvSpPr>
        <p:spPr>
          <a:xfrm>
            <a:off x="8629650" y="4263389"/>
            <a:ext cx="91441" cy="422912"/>
          </a:xfrm>
          <a:custGeom>
            <a:avLst/>
            <a:gdLst/>
            <a:ahLst/>
            <a:cxnLst/>
            <a:rect l="0" t="0" r="0" b="0"/>
            <a:pathLst>
              <a:path w="91441" h="422912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841" y="35592"/>
                </a:lnTo>
                <a:lnTo>
                  <a:pt x="11640" y="41508"/>
                </a:lnTo>
                <a:lnTo>
                  <a:pt x="14110" y="47992"/>
                </a:lnTo>
                <a:lnTo>
                  <a:pt x="17026" y="54855"/>
                </a:lnTo>
                <a:lnTo>
                  <a:pt x="23654" y="69254"/>
                </a:lnTo>
                <a:lnTo>
                  <a:pt x="27199" y="76649"/>
                </a:lnTo>
                <a:lnTo>
                  <a:pt x="30833" y="86660"/>
                </a:lnTo>
                <a:lnTo>
                  <a:pt x="34525" y="98413"/>
                </a:lnTo>
                <a:lnTo>
                  <a:pt x="42014" y="123749"/>
                </a:lnTo>
                <a:lnTo>
                  <a:pt x="49576" y="147710"/>
                </a:lnTo>
                <a:lnTo>
                  <a:pt x="53371" y="158163"/>
                </a:lnTo>
                <a:lnTo>
                  <a:pt x="57170" y="167672"/>
                </a:lnTo>
                <a:lnTo>
                  <a:pt x="60974" y="176552"/>
                </a:lnTo>
                <a:lnTo>
                  <a:pt x="63509" y="186281"/>
                </a:lnTo>
                <a:lnTo>
                  <a:pt x="65199" y="196578"/>
                </a:lnTo>
                <a:lnTo>
                  <a:pt x="66326" y="207252"/>
                </a:lnTo>
                <a:lnTo>
                  <a:pt x="68347" y="218178"/>
                </a:lnTo>
                <a:lnTo>
                  <a:pt x="70965" y="229272"/>
                </a:lnTo>
                <a:lnTo>
                  <a:pt x="73979" y="240478"/>
                </a:lnTo>
                <a:lnTo>
                  <a:pt x="75989" y="251759"/>
                </a:lnTo>
                <a:lnTo>
                  <a:pt x="77330" y="263090"/>
                </a:lnTo>
                <a:lnTo>
                  <a:pt x="78223" y="274453"/>
                </a:lnTo>
                <a:lnTo>
                  <a:pt x="78819" y="288379"/>
                </a:lnTo>
                <a:lnTo>
                  <a:pt x="79774" y="342808"/>
                </a:lnTo>
                <a:lnTo>
                  <a:pt x="79853" y="350459"/>
                </a:lnTo>
                <a:lnTo>
                  <a:pt x="81175" y="359369"/>
                </a:lnTo>
                <a:lnTo>
                  <a:pt x="83327" y="369120"/>
                </a:lnTo>
                <a:lnTo>
                  <a:pt x="86031" y="379430"/>
                </a:lnTo>
                <a:lnTo>
                  <a:pt x="87834" y="387574"/>
                </a:lnTo>
                <a:lnTo>
                  <a:pt x="89837" y="400008"/>
                </a:lnTo>
                <a:lnTo>
                  <a:pt x="90727" y="409768"/>
                </a:lnTo>
                <a:lnTo>
                  <a:pt x="91440" y="4229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26"/>
          <p:cNvSpPr/>
          <p:nvPr/>
        </p:nvSpPr>
        <p:spPr>
          <a:xfrm>
            <a:off x="8732519" y="4263943"/>
            <a:ext cx="155655" cy="376637"/>
          </a:xfrm>
          <a:custGeom>
            <a:avLst/>
            <a:gdLst/>
            <a:ahLst/>
            <a:cxnLst/>
            <a:rect l="0" t="0" r="0" b="0"/>
            <a:pathLst>
              <a:path w="155655" h="376637">
                <a:moveTo>
                  <a:pt x="0" y="33736"/>
                </a:moveTo>
                <a:lnTo>
                  <a:pt x="19683" y="14054"/>
                </a:lnTo>
                <a:lnTo>
                  <a:pt x="23282" y="11725"/>
                </a:lnTo>
                <a:lnTo>
                  <a:pt x="28222" y="8902"/>
                </a:lnTo>
                <a:lnTo>
                  <a:pt x="34055" y="5750"/>
                </a:lnTo>
                <a:lnTo>
                  <a:pt x="43023" y="3649"/>
                </a:lnTo>
                <a:lnTo>
                  <a:pt x="54082" y="2248"/>
                </a:lnTo>
                <a:lnTo>
                  <a:pt x="76106" y="692"/>
                </a:lnTo>
                <a:lnTo>
                  <a:pt x="90129" y="0"/>
                </a:lnTo>
                <a:lnTo>
                  <a:pt x="94376" y="1085"/>
                </a:lnTo>
                <a:lnTo>
                  <a:pt x="97207" y="3079"/>
                </a:lnTo>
                <a:lnTo>
                  <a:pt x="101623" y="9951"/>
                </a:lnTo>
                <a:lnTo>
                  <a:pt x="104580" y="15339"/>
                </a:lnTo>
                <a:lnTo>
                  <a:pt x="107820" y="21472"/>
                </a:lnTo>
                <a:lnTo>
                  <a:pt x="111421" y="31672"/>
                </a:lnTo>
                <a:lnTo>
                  <a:pt x="113020" y="41709"/>
                </a:lnTo>
                <a:lnTo>
                  <a:pt x="113448" y="47942"/>
                </a:lnTo>
                <a:lnTo>
                  <a:pt x="113732" y="54636"/>
                </a:lnTo>
                <a:lnTo>
                  <a:pt x="112651" y="61640"/>
                </a:lnTo>
                <a:lnTo>
                  <a:pt x="110661" y="68849"/>
                </a:lnTo>
                <a:lnTo>
                  <a:pt x="108064" y="76195"/>
                </a:lnTo>
                <a:lnTo>
                  <a:pt x="105063" y="83632"/>
                </a:lnTo>
                <a:lnTo>
                  <a:pt x="101792" y="91130"/>
                </a:lnTo>
                <a:lnTo>
                  <a:pt x="98341" y="98669"/>
                </a:lnTo>
                <a:lnTo>
                  <a:pt x="81349" y="133550"/>
                </a:lnTo>
                <a:lnTo>
                  <a:pt x="75823" y="143459"/>
                </a:lnTo>
                <a:lnTo>
                  <a:pt x="70870" y="151335"/>
                </a:lnTo>
                <a:lnTo>
                  <a:pt x="66296" y="157855"/>
                </a:lnTo>
                <a:lnTo>
                  <a:pt x="63247" y="163473"/>
                </a:lnTo>
                <a:lnTo>
                  <a:pt x="59861" y="173100"/>
                </a:lnTo>
                <a:lnTo>
                  <a:pt x="57687" y="177445"/>
                </a:lnTo>
                <a:lnTo>
                  <a:pt x="54968" y="181613"/>
                </a:lnTo>
                <a:lnTo>
                  <a:pt x="51885" y="185661"/>
                </a:lnTo>
                <a:lnTo>
                  <a:pt x="51100" y="188359"/>
                </a:lnTo>
                <a:lnTo>
                  <a:pt x="51847" y="190158"/>
                </a:lnTo>
                <a:lnTo>
                  <a:pt x="53615" y="191357"/>
                </a:lnTo>
                <a:lnTo>
                  <a:pt x="54794" y="190887"/>
                </a:lnTo>
                <a:lnTo>
                  <a:pt x="55579" y="189304"/>
                </a:lnTo>
                <a:lnTo>
                  <a:pt x="56102" y="186978"/>
                </a:lnTo>
                <a:lnTo>
                  <a:pt x="58992" y="185427"/>
                </a:lnTo>
                <a:lnTo>
                  <a:pt x="63458" y="184394"/>
                </a:lnTo>
                <a:lnTo>
                  <a:pt x="68976" y="183705"/>
                </a:lnTo>
                <a:lnTo>
                  <a:pt x="75194" y="183245"/>
                </a:lnTo>
                <a:lnTo>
                  <a:pt x="81880" y="182939"/>
                </a:lnTo>
                <a:lnTo>
                  <a:pt x="88877" y="182735"/>
                </a:lnTo>
                <a:lnTo>
                  <a:pt x="94811" y="183869"/>
                </a:lnTo>
                <a:lnTo>
                  <a:pt x="100037" y="185895"/>
                </a:lnTo>
                <a:lnTo>
                  <a:pt x="104791" y="188515"/>
                </a:lnTo>
                <a:lnTo>
                  <a:pt x="123619" y="198271"/>
                </a:lnTo>
                <a:lnTo>
                  <a:pt x="130672" y="205656"/>
                </a:lnTo>
                <a:lnTo>
                  <a:pt x="137915" y="215659"/>
                </a:lnTo>
                <a:lnTo>
                  <a:pt x="145284" y="227408"/>
                </a:lnTo>
                <a:lnTo>
                  <a:pt x="150196" y="240321"/>
                </a:lnTo>
                <a:lnTo>
                  <a:pt x="153471" y="254009"/>
                </a:lnTo>
                <a:lnTo>
                  <a:pt x="155654" y="268215"/>
                </a:lnTo>
                <a:lnTo>
                  <a:pt x="154570" y="281495"/>
                </a:lnTo>
                <a:lnTo>
                  <a:pt x="151306" y="294159"/>
                </a:lnTo>
                <a:lnTo>
                  <a:pt x="146591" y="306412"/>
                </a:lnTo>
                <a:lnTo>
                  <a:pt x="143447" y="315850"/>
                </a:lnTo>
                <a:lnTo>
                  <a:pt x="141352" y="323412"/>
                </a:lnTo>
                <a:lnTo>
                  <a:pt x="139954" y="329723"/>
                </a:lnTo>
                <a:lnTo>
                  <a:pt x="136483" y="336471"/>
                </a:lnTo>
                <a:lnTo>
                  <a:pt x="131629" y="343510"/>
                </a:lnTo>
                <a:lnTo>
                  <a:pt x="125853" y="350742"/>
                </a:lnTo>
                <a:lnTo>
                  <a:pt x="120732" y="356833"/>
                </a:lnTo>
                <a:lnTo>
                  <a:pt x="116048" y="362164"/>
                </a:lnTo>
                <a:lnTo>
                  <a:pt x="111655" y="366989"/>
                </a:lnTo>
                <a:lnTo>
                  <a:pt x="107457" y="370205"/>
                </a:lnTo>
                <a:lnTo>
                  <a:pt x="103388" y="372348"/>
                </a:lnTo>
                <a:lnTo>
                  <a:pt x="99406" y="373778"/>
                </a:lnTo>
                <a:lnTo>
                  <a:pt x="94211" y="374730"/>
                </a:lnTo>
                <a:lnTo>
                  <a:pt x="88207" y="375366"/>
                </a:lnTo>
                <a:lnTo>
                  <a:pt x="81665" y="375790"/>
                </a:lnTo>
                <a:lnTo>
                  <a:pt x="71009" y="376260"/>
                </a:lnTo>
                <a:lnTo>
                  <a:pt x="57870" y="376525"/>
                </a:lnTo>
                <a:lnTo>
                  <a:pt x="34290" y="3766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27"/>
          <p:cNvSpPr/>
          <p:nvPr/>
        </p:nvSpPr>
        <p:spPr>
          <a:xfrm>
            <a:off x="8949690" y="4606289"/>
            <a:ext cx="11430" cy="22862"/>
          </a:xfrm>
          <a:custGeom>
            <a:avLst/>
            <a:gdLst/>
            <a:ahLst/>
            <a:cxnLst/>
            <a:rect l="0" t="0" r="0" b="0"/>
            <a:pathLst>
              <a:path w="11430" h="22862">
                <a:moveTo>
                  <a:pt x="11429" y="22861"/>
                </a:moveTo>
                <a:lnTo>
                  <a:pt x="5362" y="16793"/>
                </a:lnTo>
                <a:lnTo>
                  <a:pt x="3574" y="13735"/>
                </a:lnTo>
                <a:lnTo>
                  <a:pt x="2382" y="1042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28"/>
          <p:cNvSpPr/>
          <p:nvPr/>
        </p:nvSpPr>
        <p:spPr>
          <a:xfrm>
            <a:off x="8972550" y="4229322"/>
            <a:ext cx="160019" cy="376968"/>
          </a:xfrm>
          <a:custGeom>
            <a:avLst/>
            <a:gdLst/>
            <a:ahLst/>
            <a:cxnLst/>
            <a:rect l="0" t="0" r="0" b="0"/>
            <a:pathLst>
              <a:path w="160019" h="376968">
                <a:moveTo>
                  <a:pt x="22859" y="34067"/>
                </a:moveTo>
                <a:lnTo>
                  <a:pt x="48610" y="8317"/>
                </a:lnTo>
                <a:lnTo>
                  <a:pt x="52727" y="5471"/>
                </a:lnTo>
                <a:lnTo>
                  <a:pt x="56740" y="3573"/>
                </a:lnTo>
                <a:lnTo>
                  <a:pt x="60687" y="2308"/>
                </a:lnTo>
                <a:lnTo>
                  <a:pt x="64588" y="1464"/>
                </a:lnTo>
                <a:lnTo>
                  <a:pt x="68459" y="902"/>
                </a:lnTo>
                <a:lnTo>
                  <a:pt x="72309" y="527"/>
                </a:lnTo>
                <a:lnTo>
                  <a:pt x="76146" y="277"/>
                </a:lnTo>
                <a:lnTo>
                  <a:pt x="79974" y="110"/>
                </a:lnTo>
                <a:lnTo>
                  <a:pt x="83795" y="0"/>
                </a:lnTo>
                <a:lnTo>
                  <a:pt x="88883" y="1196"/>
                </a:lnTo>
                <a:lnTo>
                  <a:pt x="94815" y="3263"/>
                </a:lnTo>
                <a:lnTo>
                  <a:pt x="101310" y="5911"/>
                </a:lnTo>
                <a:lnTo>
                  <a:pt x="105640" y="8946"/>
                </a:lnTo>
                <a:lnTo>
                  <a:pt x="108526" y="12240"/>
                </a:lnTo>
                <a:lnTo>
                  <a:pt x="110451" y="15706"/>
                </a:lnTo>
                <a:lnTo>
                  <a:pt x="110464" y="18016"/>
                </a:lnTo>
                <a:lnTo>
                  <a:pt x="109202" y="19557"/>
                </a:lnTo>
                <a:lnTo>
                  <a:pt x="107091" y="20584"/>
                </a:lnTo>
                <a:lnTo>
                  <a:pt x="104414" y="22539"/>
                </a:lnTo>
                <a:lnTo>
                  <a:pt x="101359" y="25111"/>
                </a:lnTo>
                <a:lnTo>
                  <a:pt x="98053" y="28097"/>
                </a:lnTo>
                <a:lnTo>
                  <a:pt x="93309" y="30087"/>
                </a:lnTo>
                <a:lnTo>
                  <a:pt x="87605" y="31414"/>
                </a:lnTo>
                <a:lnTo>
                  <a:pt x="81263" y="32298"/>
                </a:lnTo>
                <a:lnTo>
                  <a:pt x="71956" y="32888"/>
                </a:lnTo>
                <a:lnTo>
                  <a:pt x="30328" y="33912"/>
                </a:lnTo>
                <a:lnTo>
                  <a:pt x="27838" y="40314"/>
                </a:lnTo>
                <a:lnTo>
                  <a:pt x="26179" y="50932"/>
                </a:lnTo>
                <a:lnTo>
                  <a:pt x="25072" y="64360"/>
                </a:lnTo>
                <a:lnTo>
                  <a:pt x="25605" y="75853"/>
                </a:lnTo>
                <a:lnTo>
                  <a:pt x="27230" y="86054"/>
                </a:lnTo>
                <a:lnTo>
                  <a:pt x="29583" y="95396"/>
                </a:lnTo>
                <a:lnTo>
                  <a:pt x="31152" y="104163"/>
                </a:lnTo>
                <a:lnTo>
                  <a:pt x="32198" y="112547"/>
                </a:lnTo>
                <a:lnTo>
                  <a:pt x="33877" y="132120"/>
                </a:lnTo>
                <a:lnTo>
                  <a:pt x="36554" y="136266"/>
                </a:lnTo>
                <a:lnTo>
                  <a:pt x="40879" y="141570"/>
                </a:lnTo>
                <a:lnTo>
                  <a:pt x="46303" y="147646"/>
                </a:lnTo>
                <a:lnTo>
                  <a:pt x="51188" y="150426"/>
                </a:lnTo>
                <a:lnTo>
                  <a:pt x="55715" y="151010"/>
                </a:lnTo>
                <a:lnTo>
                  <a:pt x="60004" y="150129"/>
                </a:lnTo>
                <a:lnTo>
                  <a:pt x="66672" y="149542"/>
                </a:lnTo>
                <a:lnTo>
                  <a:pt x="74927" y="149151"/>
                </a:lnTo>
                <a:lnTo>
                  <a:pt x="103418" y="148522"/>
                </a:lnTo>
                <a:lnTo>
                  <a:pt x="129253" y="148381"/>
                </a:lnTo>
                <a:lnTo>
                  <a:pt x="134429" y="150917"/>
                </a:lnTo>
                <a:lnTo>
                  <a:pt x="140419" y="155147"/>
                </a:lnTo>
                <a:lnTo>
                  <a:pt x="146952" y="160507"/>
                </a:lnTo>
                <a:lnTo>
                  <a:pt x="151308" y="165350"/>
                </a:lnTo>
                <a:lnTo>
                  <a:pt x="154212" y="169850"/>
                </a:lnTo>
                <a:lnTo>
                  <a:pt x="157438" y="178235"/>
                </a:lnTo>
                <a:lnTo>
                  <a:pt x="158873" y="186195"/>
                </a:lnTo>
                <a:lnTo>
                  <a:pt x="159680" y="197817"/>
                </a:lnTo>
                <a:lnTo>
                  <a:pt x="159975" y="235030"/>
                </a:lnTo>
                <a:lnTo>
                  <a:pt x="160018" y="315652"/>
                </a:lnTo>
                <a:lnTo>
                  <a:pt x="157478" y="322121"/>
                </a:lnTo>
                <a:lnTo>
                  <a:pt x="153246" y="327703"/>
                </a:lnTo>
                <a:lnTo>
                  <a:pt x="143039" y="337292"/>
                </a:lnTo>
                <a:lnTo>
                  <a:pt x="134269" y="345787"/>
                </a:lnTo>
                <a:lnTo>
                  <a:pt x="128882" y="349831"/>
                </a:lnTo>
                <a:lnTo>
                  <a:pt x="122752" y="353796"/>
                </a:lnTo>
                <a:lnTo>
                  <a:pt x="116124" y="357710"/>
                </a:lnTo>
                <a:lnTo>
                  <a:pt x="107896" y="361589"/>
                </a:lnTo>
                <a:lnTo>
                  <a:pt x="98600" y="365445"/>
                </a:lnTo>
                <a:lnTo>
                  <a:pt x="88594" y="369286"/>
                </a:lnTo>
                <a:lnTo>
                  <a:pt x="80652" y="371846"/>
                </a:lnTo>
                <a:lnTo>
                  <a:pt x="74088" y="373554"/>
                </a:lnTo>
                <a:lnTo>
                  <a:pt x="68442" y="374691"/>
                </a:lnTo>
                <a:lnTo>
                  <a:pt x="60868" y="375450"/>
                </a:lnTo>
                <a:lnTo>
                  <a:pt x="52009" y="375956"/>
                </a:lnTo>
                <a:lnTo>
                  <a:pt x="0" y="3769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Review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the polygons overlap?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Check these triangles.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1828800" y="2514600"/>
            <a:ext cx="5257800" cy="28956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>
            <a:spLocks noChangeAspect="1"/>
          </p:cNvSpPr>
          <p:nvPr/>
        </p:nvSpPr>
        <p:spPr>
          <a:xfrm>
            <a:off x="1828800" y="3810000"/>
            <a:ext cx="2839212" cy="156362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2197414" y="1387874"/>
            <a:ext cx="237176" cy="212327"/>
          </a:xfrm>
          <a:custGeom>
            <a:avLst/>
            <a:gdLst/>
            <a:ahLst/>
            <a:cxnLst/>
            <a:rect l="0" t="0" r="0" b="0"/>
            <a:pathLst>
              <a:path w="237176" h="212327">
                <a:moveTo>
                  <a:pt x="88586" y="6585"/>
                </a:moveTo>
                <a:lnTo>
                  <a:pt x="82518" y="518"/>
                </a:lnTo>
                <a:lnTo>
                  <a:pt x="80730" y="0"/>
                </a:lnTo>
                <a:lnTo>
                  <a:pt x="79539" y="925"/>
                </a:lnTo>
                <a:lnTo>
                  <a:pt x="78744" y="2812"/>
                </a:lnTo>
                <a:lnTo>
                  <a:pt x="77862" y="8295"/>
                </a:lnTo>
                <a:lnTo>
                  <a:pt x="77626" y="11535"/>
                </a:lnTo>
                <a:lnTo>
                  <a:pt x="76199" y="16235"/>
                </a:lnTo>
                <a:lnTo>
                  <a:pt x="73978" y="21909"/>
                </a:lnTo>
                <a:lnTo>
                  <a:pt x="71227" y="28231"/>
                </a:lnTo>
                <a:lnTo>
                  <a:pt x="69393" y="34986"/>
                </a:lnTo>
                <a:lnTo>
                  <a:pt x="68171" y="42029"/>
                </a:lnTo>
                <a:lnTo>
                  <a:pt x="67356" y="49265"/>
                </a:lnTo>
                <a:lnTo>
                  <a:pt x="65543" y="56628"/>
                </a:lnTo>
                <a:lnTo>
                  <a:pt x="63063" y="64077"/>
                </a:lnTo>
                <a:lnTo>
                  <a:pt x="60141" y="71583"/>
                </a:lnTo>
                <a:lnTo>
                  <a:pt x="55652" y="81667"/>
                </a:lnTo>
                <a:lnTo>
                  <a:pt x="43892" y="106418"/>
                </a:lnTo>
                <a:lnTo>
                  <a:pt x="37200" y="121401"/>
                </a:lnTo>
                <a:lnTo>
                  <a:pt x="22991" y="154981"/>
                </a:lnTo>
                <a:lnTo>
                  <a:pt x="16916" y="167746"/>
                </a:lnTo>
                <a:lnTo>
                  <a:pt x="11596" y="177526"/>
                </a:lnTo>
                <a:lnTo>
                  <a:pt x="6779" y="185316"/>
                </a:lnTo>
                <a:lnTo>
                  <a:pt x="3568" y="191779"/>
                </a:lnTo>
                <a:lnTo>
                  <a:pt x="1427" y="197358"/>
                </a:lnTo>
                <a:lnTo>
                  <a:pt x="0" y="202347"/>
                </a:lnTo>
                <a:lnTo>
                  <a:pt x="319" y="205673"/>
                </a:lnTo>
                <a:lnTo>
                  <a:pt x="1801" y="207891"/>
                </a:lnTo>
                <a:lnTo>
                  <a:pt x="7237" y="211449"/>
                </a:lnTo>
                <a:lnTo>
                  <a:pt x="11494" y="211742"/>
                </a:lnTo>
                <a:lnTo>
                  <a:pt x="26383" y="212066"/>
                </a:lnTo>
                <a:lnTo>
                  <a:pt x="35687" y="210882"/>
                </a:lnTo>
                <a:lnTo>
                  <a:pt x="45700" y="208823"/>
                </a:lnTo>
                <a:lnTo>
                  <a:pt x="56185" y="206181"/>
                </a:lnTo>
                <a:lnTo>
                  <a:pt x="64445" y="204419"/>
                </a:lnTo>
                <a:lnTo>
                  <a:pt x="71222" y="203245"/>
                </a:lnTo>
                <a:lnTo>
                  <a:pt x="77010" y="202461"/>
                </a:lnTo>
                <a:lnTo>
                  <a:pt x="83408" y="201940"/>
                </a:lnTo>
                <a:lnTo>
                  <a:pt x="90214" y="201592"/>
                </a:lnTo>
                <a:lnTo>
                  <a:pt x="108541" y="201102"/>
                </a:lnTo>
                <a:lnTo>
                  <a:pt x="159922" y="200907"/>
                </a:lnTo>
                <a:lnTo>
                  <a:pt x="167893" y="202174"/>
                </a:lnTo>
                <a:lnTo>
                  <a:pt x="174478" y="204288"/>
                </a:lnTo>
                <a:lnTo>
                  <a:pt x="180137" y="206967"/>
                </a:lnTo>
                <a:lnTo>
                  <a:pt x="185180" y="208753"/>
                </a:lnTo>
                <a:lnTo>
                  <a:pt x="189812" y="209944"/>
                </a:lnTo>
                <a:lnTo>
                  <a:pt x="237175" y="2123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2380617" y="1451609"/>
            <a:ext cx="19684" cy="434342"/>
          </a:xfrm>
          <a:custGeom>
            <a:avLst/>
            <a:gdLst/>
            <a:ahLst/>
            <a:cxnLst/>
            <a:rect l="0" t="0" r="0" b="0"/>
            <a:pathLst>
              <a:path w="19684" h="434342">
                <a:moveTo>
                  <a:pt x="19683" y="0"/>
                </a:moveTo>
                <a:lnTo>
                  <a:pt x="19683" y="96211"/>
                </a:lnTo>
                <a:lnTo>
                  <a:pt x="17143" y="135261"/>
                </a:lnTo>
                <a:lnTo>
                  <a:pt x="0" y="323428"/>
                </a:lnTo>
                <a:lnTo>
                  <a:pt x="211" y="340079"/>
                </a:lnTo>
                <a:lnTo>
                  <a:pt x="1622" y="353719"/>
                </a:lnTo>
                <a:lnTo>
                  <a:pt x="3832" y="365353"/>
                </a:lnTo>
                <a:lnTo>
                  <a:pt x="5305" y="376919"/>
                </a:lnTo>
                <a:lnTo>
                  <a:pt x="6288" y="388439"/>
                </a:lnTo>
                <a:lnTo>
                  <a:pt x="6943" y="399930"/>
                </a:lnTo>
                <a:lnTo>
                  <a:pt x="8649" y="408860"/>
                </a:lnTo>
                <a:lnTo>
                  <a:pt x="11057" y="416083"/>
                </a:lnTo>
                <a:lnTo>
                  <a:pt x="19683" y="4343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2002083" y="1211783"/>
            <a:ext cx="752334" cy="889041"/>
          </a:xfrm>
          <a:custGeom>
            <a:avLst/>
            <a:gdLst/>
            <a:ahLst/>
            <a:cxnLst/>
            <a:rect l="0" t="0" r="0" b="0"/>
            <a:pathLst>
              <a:path w="752334" h="889041">
                <a:moveTo>
                  <a:pt x="466797" y="79806"/>
                </a:moveTo>
                <a:lnTo>
                  <a:pt x="456402" y="60286"/>
                </a:lnTo>
                <a:lnTo>
                  <a:pt x="439445" y="34229"/>
                </a:lnTo>
                <a:lnTo>
                  <a:pt x="430087" y="22297"/>
                </a:lnTo>
                <a:lnTo>
                  <a:pt x="425814" y="18607"/>
                </a:lnTo>
                <a:lnTo>
                  <a:pt x="421695" y="16147"/>
                </a:lnTo>
                <a:lnTo>
                  <a:pt x="403056" y="9298"/>
                </a:lnTo>
                <a:lnTo>
                  <a:pt x="393823" y="6131"/>
                </a:lnTo>
                <a:lnTo>
                  <a:pt x="383857" y="5289"/>
                </a:lnTo>
                <a:lnTo>
                  <a:pt x="362625" y="7741"/>
                </a:lnTo>
                <a:lnTo>
                  <a:pt x="343875" y="9677"/>
                </a:lnTo>
                <a:lnTo>
                  <a:pt x="335319" y="10194"/>
                </a:lnTo>
                <a:lnTo>
                  <a:pt x="323265" y="14348"/>
                </a:lnTo>
                <a:lnTo>
                  <a:pt x="308879" y="20927"/>
                </a:lnTo>
                <a:lnTo>
                  <a:pt x="292938" y="29124"/>
                </a:lnTo>
                <a:lnTo>
                  <a:pt x="277231" y="38398"/>
                </a:lnTo>
                <a:lnTo>
                  <a:pt x="261679" y="48391"/>
                </a:lnTo>
                <a:lnTo>
                  <a:pt x="246232" y="58863"/>
                </a:lnTo>
                <a:lnTo>
                  <a:pt x="232124" y="69654"/>
                </a:lnTo>
                <a:lnTo>
                  <a:pt x="218908" y="80658"/>
                </a:lnTo>
                <a:lnTo>
                  <a:pt x="206287" y="91804"/>
                </a:lnTo>
                <a:lnTo>
                  <a:pt x="185491" y="110962"/>
                </a:lnTo>
                <a:lnTo>
                  <a:pt x="166512" y="129213"/>
                </a:lnTo>
                <a:lnTo>
                  <a:pt x="145377" y="150025"/>
                </a:lnTo>
                <a:lnTo>
                  <a:pt x="126670" y="171975"/>
                </a:lnTo>
                <a:lnTo>
                  <a:pt x="109889" y="194430"/>
                </a:lnTo>
                <a:lnTo>
                  <a:pt x="93965" y="217110"/>
                </a:lnTo>
                <a:lnTo>
                  <a:pt x="70719" y="251299"/>
                </a:lnTo>
                <a:lnTo>
                  <a:pt x="58775" y="274135"/>
                </a:lnTo>
                <a:lnTo>
                  <a:pt x="47964" y="296985"/>
                </a:lnTo>
                <a:lnTo>
                  <a:pt x="34692" y="319840"/>
                </a:lnTo>
                <a:lnTo>
                  <a:pt x="23714" y="346085"/>
                </a:lnTo>
                <a:lnTo>
                  <a:pt x="15871" y="372142"/>
                </a:lnTo>
                <a:lnTo>
                  <a:pt x="10186" y="403632"/>
                </a:lnTo>
                <a:lnTo>
                  <a:pt x="4355" y="429892"/>
                </a:lnTo>
                <a:lnTo>
                  <a:pt x="917" y="451723"/>
                </a:lnTo>
                <a:lnTo>
                  <a:pt x="0" y="461101"/>
                </a:lnTo>
                <a:lnTo>
                  <a:pt x="2368" y="485067"/>
                </a:lnTo>
                <a:lnTo>
                  <a:pt x="6384" y="510112"/>
                </a:lnTo>
                <a:lnTo>
                  <a:pt x="8169" y="529710"/>
                </a:lnTo>
                <a:lnTo>
                  <a:pt x="12349" y="553660"/>
                </a:lnTo>
                <a:lnTo>
                  <a:pt x="15241" y="567159"/>
                </a:lnTo>
                <a:lnTo>
                  <a:pt x="19710" y="583778"/>
                </a:lnTo>
                <a:lnTo>
                  <a:pt x="31448" y="622564"/>
                </a:lnTo>
                <a:lnTo>
                  <a:pt x="46269" y="669037"/>
                </a:lnTo>
                <a:lnTo>
                  <a:pt x="58069" y="694747"/>
                </a:lnTo>
                <a:lnTo>
                  <a:pt x="70510" y="718873"/>
                </a:lnTo>
                <a:lnTo>
                  <a:pt x="80272" y="742296"/>
                </a:lnTo>
                <a:lnTo>
                  <a:pt x="99005" y="768793"/>
                </a:lnTo>
                <a:lnTo>
                  <a:pt x="121724" y="796233"/>
                </a:lnTo>
                <a:lnTo>
                  <a:pt x="140288" y="821128"/>
                </a:lnTo>
                <a:lnTo>
                  <a:pt x="157005" y="838119"/>
                </a:lnTo>
                <a:lnTo>
                  <a:pt x="172901" y="849904"/>
                </a:lnTo>
                <a:lnTo>
                  <a:pt x="196131" y="863679"/>
                </a:lnTo>
                <a:lnTo>
                  <a:pt x="211457" y="871848"/>
                </a:lnTo>
                <a:lnTo>
                  <a:pt x="230122" y="879712"/>
                </a:lnTo>
                <a:lnTo>
                  <a:pt x="249848" y="886170"/>
                </a:lnTo>
                <a:lnTo>
                  <a:pt x="267082" y="889040"/>
                </a:lnTo>
                <a:lnTo>
                  <a:pt x="286594" y="886929"/>
                </a:lnTo>
                <a:lnTo>
                  <a:pt x="307967" y="883028"/>
                </a:lnTo>
                <a:lnTo>
                  <a:pt x="330166" y="881294"/>
                </a:lnTo>
                <a:lnTo>
                  <a:pt x="352732" y="877136"/>
                </a:lnTo>
                <a:lnTo>
                  <a:pt x="364083" y="874250"/>
                </a:lnTo>
                <a:lnTo>
                  <a:pt x="376731" y="869785"/>
                </a:lnTo>
                <a:lnTo>
                  <a:pt x="390243" y="864269"/>
                </a:lnTo>
                <a:lnTo>
                  <a:pt x="404331" y="858052"/>
                </a:lnTo>
                <a:lnTo>
                  <a:pt x="417533" y="851367"/>
                </a:lnTo>
                <a:lnTo>
                  <a:pt x="430144" y="844370"/>
                </a:lnTo>
                <a:lnTo>
                  <a:pt x="442362" y="837165"/>
                </a:lnTo>
                <a:lnTo>
                  <a:pt x="466097" y="822387"/>
                </a:lnTo>
                <a:lnTo>
                  <a:pt x="512378" y="792203"/>
                </a:lnTo>
                <a:lnTo>
                  <a:pt x="535315" y="773617"/>
                </a:lnTo>
                <a:lnTo>
                  <a:pt x="556939" y="752657"/>
                </a:lnTo>
                <a:lnTo>
                  <a:pt x="575017" y="730641"/>
                </a:lnTo>
                <a:lnTo>
                  <a:pt x="591518" y="704770"/>
                </a:lnTo>
                <a:lnTo>
                  <a:pt x="599474" y="690759"/>
                </a:lnTo>
                <a:lnTo>
                  <a:pt x="609858" y="673798"/>
                </a:lnTo>
                <a:lnTo>
                  <a:pt x="634943" y="634633"/>
                </a:lnTo>
                <a:lnTo>
                  <a:pt x="647474" y="617331"/>
                </a:lnTo>
                <a:lnTo>
                  <a:pt x="659638" y="601986"/>
                </a:lnTo>
                <a:lnTo>
                  <a:pt x="671558" y="587946"/>
                </a:lnTo>
                <a:lnTo>
                  <a:pt x="680774" y="573506"/>
                </a:lnTo>
                <a:lnTo>
                  <a:pt x="688188" y="558800"/>
                </a:lnTo>
                <a:lnTo>
                  <a:pt x="694401" y="543915"/>
                </a:lnTo>
                <a:lnTo>
                  <a:pt x="708077" y="517217"/>
                </a:lnTo>
                <a:lnTo>
                  <a:pt x="721352" y="492651"/>
                </a:lnTo>
                <a:lnTo>
                  <a:pt x="731486" y="469033"/>
                </a:lnTo>
                <a:lnTo>
                  <a:pt x="740223" y="445836"/>
                </a:lnTo>
                <a:lnTo>
                  <a:pt x="747069" y="422826"/>
                </a:lnTo>
                <a:lnTo>
                  <a:pt x="750112" y="399900"/>
                </a:lnTo>
                <a:lnTo>
                  <a:pt x="751465" y="373624"/>
                </a:lnTo>
                <a:lnTo>
                  <a:pt x="752066" y="342472"/>
                </a:lnTo>
                <a:lnTo>
                  <a:pt x="752333" y="303227"/>
                </a:lnTo>
                <a:lnTo>
                  <a:pt x="749864" y="282093"/>
                </a:lnTo>
                <a:lnTo>
                  <a:pt x="745678" y="260384"/>
                </a:lnTo>
                <a:lnTo>
                  <a:pt x="740348" y="238292"/>
                </a:lnTo>
                <a:lnTo>
                  <a:pt x="735524" y="219753"/>
                </a:lnTo>
                <a:lnTo>
                  <a:pt x="726778" y="188995"/>
                </a:lnTo>
                <a:lnTo>
                  <a:pt x="714714" y="150259"/>
                </a:lnTo>
                <a:lnTo>
                  <a:pt x="703559" y="129745"/>
                </a:lnTo>
                <a:lnTo>
                  <a:pt x="682998" y="103917"/>
                </a:lnTo>
                <a:lnTo>
                  <a:pt x="660820" y="80177"/>
                </a:lnTo>
                <a:lnTo>
                  <a:pt x="630570" y="49400"/>
                </a:lnTo>
                <a:lnTo>
                  <a:pt x="607750" y="32556"/>
                </a:lnTo>
                <a:lnTo>
                  <a:pt x="589132" y="23670"/>
                </a:lnTo>
                <a:lnTo>
                  <a:pt x="569428" y="15487"/>
                </a:lnTo>
                <a:lnTo>
                  <a:pt x="552204" y="7617"/>
                </a:lnTo>
                <a:lnTo>
                  <a:pt x="532695" y="3272"/>
                </a:lnTo>
                <a:lnTo>
                  <a:pt x="511325" y="1341"/>
                </a:lnTo>
                <a:lnTo>
                  <a:pt x="489127" y="483"/>
                </a:lnTo>
                <a:lnTo>
                  <a:pt x="443074" y="0"/>
                </a:lnTo>
                <a:lnTo>
                  <a:pt x="428122" y="1202"/>
                </a:lnTo>
                <a:lnTo>
                  <a:pt x="414343" y="3274"/>
                </a:lnTo>
                <a:lnTo>
                  <a:pt x="401348" y="5925"/>
                </a:lnTo>
                <a:lnTo>
                  <a:pt x="380135" y="12257"/>
                </a:lnTo>
                <a:lnTo>
                  <a:pt x="362240" y="19304"/>
                </a:lnTo>
                <a:lnTo>
                  <a:pt x="345821" y="26670"/>
                </a:lnTo>
                <a:lnTo>
                  <a:pt x="322296" y="37957"/>
                </a:lnTo>
                <a:lnTo>
                  <a:pt x="283917" y="569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3539061" y="1108709"/>
            <a:ext cx="334745" cy="868681"/>
          </a:xfrm>
          <a:custGeom>
            <a:avLst/>
            <a:gdLst/>
            <a:ahLst/>
            <a:cxnLst/>
            <a:rect l="0" t="0" r="0" b="0"/>
            <a:pathLst>
              <a:path w="334745" h="868681">
                <a:moveTo>
                  <a:pt x="267129" y="0"/>
                </a:moveTo>
                <a:lnTo>
                  <a:pt x="261061" y="12136"/>
                </a:lnTo>
                <a:lnTo>
                  <a:pt x="258003" y="15711"/>
                </a:lnTo>
                <a:lnTo>
                  <a:pt x="254695" y="18094"/>
                </a:lnTo>
                <a:lnTo>
                  <a:pt x="251220" y="19683"/>
                </a:lnTo>
                <a:lnTo>
                  <a:pt x="243971" y="28221"/>
                </a:lnTo>
                <a:lnTo>
                  <a:pt x="236517" y="40483"/>
                </a:lnTo>
                <a:lnTo>
                  <a:pt x="228970" y="54399"/>
                </a:lnTo>
                <a:lnTo>
                  <a:pt x="221382" y="65664"/>
                </a:lnTo>
                <a:lnTo>
                  <a:pt x="212507" y="76174"/>
                </a:lnTo>
                <a:lnTo>
                  <a:pt x="200096" y="89312"/>
                </a:lnTo>
                <a:lnTo>
                  <a:pt x="194500" y="96372"/>
                </a:lnTo>
                <a:lnTo>
                  <a:pt x="184896" y="110989"/>
                </a:lnTo>
                <a:lnTo>
                  <a:pt x="179287" y="118443"/>
                </a:lnTo>
                <a:lnTo>
                  <a:pt x="173008" y="125952"/>
                </a:lnTo>
                <a:lnTo>
                  <a:pt x="166281" y="133498"/>
                </a:lnTo>
                <a:lnTo>
                  <a:pt x="160527" y="141069"/>
                </a:lnTo>
                <a:lnTo>
                  <a:pt x="150747" y="156254"/>
                </a:lnTo>
                <a:lnTo>
                  <a:pt x="113829" y="221558"/>
                </a:lnTo>
                <a:lnTo>
                  <a:pt x="102699" y="242955"/>
                </a:lnTo>
                <a:lnTo>
                  <a:pt x="94009" y="261031"/>
                </a:lnTo>
                <a:lnTo>
                  <a:pt x="86945" y="276890"/>
                </a:lnTo>
                <a:lnTo>
                  <a:pt x="80966" y="291274"/>
                </a:lnTo>
                <a:lnTo>
                  <a:pt x="70937" y="317415"/>
                </a:lnTo>
                <a:lnTo>
                  <a:pt x="58150" y="353553"/>
                </a:lnTo>
                <a:lnTo>
                  <a:pt x="52879" y="365242"/>
                </a:lnTo>
                <a:lnTo>
                  <a:pt x="46826" y="376845"/>
                </a:lnTo>
                <a:lnTo>
                  <a:pt x="40250" y="388390"/>
                </a:lnTo>
                <a:lnTo>
                  <a:pt x="32944" y="407991"/>
                </a:lnTo>
                <a:lnTo>
                  <a:pt x="30995" y="416774"/>
                </a:lnTo>
                <a:lnTo>
                  <a:pt x="16118" y="489814"/>
                </a:lnTo>
                <a:lnTo>
                  <a:pt x="10888" y="519583"/>
                </a:lnTo>
                <a:lnTo>
                  <a:pt x="1691" y="579752"/>
                </a:lnTo>
                <a:lnTo>
                  <a:pt x="0" y="607482"/>
                </a:lnTo>
                <a:lnTo>
                  <a:pt x="143" y="633588"/>
                </a:lnTo>
                <a:lnTo>
                  <a:pt x="2418" y="677835"/>
                </a:lnTo>
                <a:lnTo>
                  <a:pt x="3430" y="705967"/>
                </a:lnTo>
                <a:lnTo>
                  <a:pt x="7265" y="726937"/>
                </a:lnTo>
                <a:lnTo>
                  <a:pt x="14474" y="745993"/>
                </a:lnTo>
                <a:lnTo>
                  <a:pt x="19952" y="756409"/>
                </a:lnTo>
                <a:lnTo>
                  <a:pt x="26144" y="767163"/>
                </a:lnTo>
                <a:lnTo>
                  <a:pt x="34082" y="776872"/>
                </a:lnTo>
                <a:lnTo>
                  <a:pt x="43185" y="785885"/>
                </a:lnTo>
                <a:lnTo>
                  <a:pt x="53062" y="794433"/>
                </a:lnTo>
                <a:lnTo>
                  <a:pt x="62188" y="801402"/>
                </a:lnTo>
                <a:lnTo>
                  <a:pt x="70812" y="807319"/>
                </a:lnTo>
                <a:lnTo>
                  <a:pt x="79101" y="812532"/>
                </a:lnTo>
                <a:lnTo>
                  <a:pt x="85897" y="816008"/>
                </a:lnTo>
                <a:lnTo>
                  <a:pt x="91697" y="818326"/>
                </a:lnTo>
                <a:lnTo>
                  <a:pt x="96834" y="819871"/>
                </a:lnTo>
                <a:lnTo>
                  <a:pt x="102799" y="820901"/>
                </a:lnTo>
                <a:lnTo>
                  <a:pt x="109315" y="821587"/>
                </a:lnTo>
                <a:lnTo>
                  <a:pt x="116200" y="822045"/>
                </a:lnTo>
                <a:lnTo>
                  <a:pt x="123330" y="821080"/>
                </a:lnTo>
                <a:lnTo>
                  <a:pt x="130623" y="819167"/>
                </a:lnTo>
                <a:lnTo>
                  <a:pt x="138025" y="816621"/>
                </a:lnTo>
                <a:lnTo>
                  <a:pt x="145499" y="813654"/>
                </a:lnTo>
                <a:lnTo>
                  <a:pt x="153022" y="810406"/>
                </a:lnTo>
                <a:lnTo>
                  <a:pt x="160578" y="806971"/>
                </a:lnTo>
                <a:lnTo>
                  <a:pt x="166885" y="803411"/>
                </a:lnTo>
                <a:lnTo>
                  <a:pt x="177279" y="796068"/>
                </a:lnTo>
                <a:lnTo>
                  <a:pt x="183099" y="792332"/>
                </a:lnTo>
                <a:lnTo>
                  <a:pt x="189519" y="788572"/>
                </a:lnTo>
                <a:lnTo>
                  <a:pt x="196339" y="784795"/>
                </a:lnTo>
                <a:lnTo>
                  <a:pt x="210690" y="777211"/>
                </a:lnTo>
                <a:lnTo>
                  <a:pt x="218073" y="773411"/>
                </a:lnTo>
                <a:lnTo>
                  <a:pt x="225535" y="768337"/>
                </a:lnTo>
                <a:lnTo>
                  <a:pt x="233049" y="762415"/>
                </a:lnTo>
                <a:lnTo>
                  <a:pt x="240599" y="755927"/>
                </a:lnTo>
                <a:lnTo>
                  <a:pt x="248172" y="749061"/>
                </a:lnTo>
                <a:lnTo>
                  <a:pt x="263360" y="734660"/>
                </a:lnTo>
                <a:lnTo>
                  <a:pt x="269696" y="727263"/>
                </a:lnTo>
                <a:lnTo>
                  <a:pt x="280123" y="712272"/>
                </a:lnTo>
                <a:lnTo>
                  <a:pt x="287222" y="699638"/>
                </a:lnTo>
                <a:lnTo>
                  <a:pt x="305269" y="665280"/>
                </a:lnTo>
                <a:lnTo>
                  <a:pt x="312875" y="651800"/>
                </a:lnTo>
                <a:lnTo>
                  <a:pt x="319217" y="641544"/>
                </a:lnTo>
                <a:lnTo>
                  <a:pt x="324714" y="633436"/>
                </a:lnTo>
                <a:lnTo>
                  <a:pt x="330822" y="614267"/>
                </a:lnTo>
                <a:lnTo>
                  <a:pt x="334261" y="588829"/>
                </a:lnTo>
                <a:lnTo>
                  <a:pt x="334744" y="583053"/>
                </a:lnTo>
                <a:lnTo>
                  <a:pt x="333795" y="579202"/>
                </a:lnTo>
                <a:lnTo>
                  <a:pt x="331893" y="576635"/>
                </a:lnTo>
                <a:lnTo>
                  <a:pt x="329355" y="574923"/>
                </a:lnTo>
                <a:lnTo>
                  <a:pt x="323148" y="566249"/>
                </a:lnTo>
                <a:lnTo>
                  <a:pt x="319715" y="560379"/>
                </a:lnTo>
                <a:lnTo>
                  <a:pt x="316156" y="556466"/>
                </a:lnTo>
                <a:lnTo>
                  <a:pt x="312513" y="553858"/>
                </a:lnTo>
                <a:lnTo>
                  <a:pt x="305080" y="550959"/>
                </a:lnTo>
                <a:lnTo>
                  <a:pt x="297542" y="549671"/>
                </a:lnTo>
                <a:lnTo>
                  <a:pt x="289959" y="549098"/>
                </a:lnTo>
                <a:lnTo>
                  <a:pt x="282355" y="548844"/>
                </a:lnTo>
                <a:lnTo>
                  <a:pt x="274743" y="548731"/>
                </a:lnTo>
                <a:lnTo>
                  <a:pt x="270935" y="549971"/>
                </a:lnTo>
                <a:lnTo>
                  <a:pt x="263317" y="554735"/>
                </a:lnTo>
                <a:lnTo>
                  <a:pt x="258238" y="559053"/>
                </a:lnTo>
                <a:lnTo>
                  <a:pt x="252311" y="564472"/>
                </a:lnTo>
                <a:lnTo>
                  <a:pt x="245820" y="570625"/>
                </a:lnTo>
                <a:lnTo>
                  <a:pt x="237683" y="581077"/>
                </a:lnTo>
                <a:lnTo>
                  <a:pt x="228448" y="594395"/>
                </a:lnTo>
                <a:lnTo>
                  <a:pt x="218482" y="609623"/>
                </a:lnTo>
                <a:lnTo>
                  <a:pt x="209297" y="627396"/>
                </a:lnTo>
                <a:lnTo>
                  <a:pt x="200634" y="646864"/>
                </a:lnTo>
                <a:lnTo>
                  <a:pt x="185506" y="683735"/>
                </a:lnTo>
                <a:lnTo>
                  <a:pt x="174548" y="708589"/>
                </a:lnTo>
                <a:lnTo>
                  <a:pt x="171118" y="722583"/>
                </a:lnTo>
                <a:lnTo>
                  <a:pt x="168832" y="738262"/>
                </a:lnTo>
                <a:lnTo>
                  <a:pt x="167308" y="755065"/>
                </a:lnTo>
                <a:lnTo>
                  <a:pt x="167561" y="770077"/>
                </a:lnTo>
                <a:lnTo>
                  <a:pt x="171229" y="796917"/>
                </a:lnTo>
                <a:lnTo>
                  <a:pt x="177093" y="818159"/>
                </a:lnTo>
                <a:lnTo>
                  <a:pt x="183933" y="834796"/>
                </a:lnTo>
                <a:lnTo>
                  <a:pt x="191206" y="846424"/>
                </a:lnTo>
                <a:lnTo>
                  <a:pt x="194924" y="850033"/>
                </a:lnTo>
                <a:lnTo>
                  <a:pt x="198672" y="852439"/>
                </a:lnTo>
                <a:lnTo>
                  <a:pt x="202441" y="854043"/>
                </a:lnTo>
                <a:lnTo>
                  <a:pt x="204953" y="856382"/>
                </a:lnTo>
                <a:lnTo>
                  <a:pt x="206628" y="859211"/>
                </a:lnTo>
                <a:lnTo>
                  <a:pt x="209979" y="8686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4023682" y="1577339"/>
            <a:ext cx="479739" cy="306279"/>
          </a:xfrm>
          <a:custGeom>
            <a:avLst/>
            <a:gdLst/>
            <a:ahLst/>
            <a:cxnLst/>
            <a:rect l="0" t="0" r="0" b="0"/>
            <a:pathLst>
              <a:path w="479739" h="306279">
                <a:moveTo>
                  <a:pt x="113977" y="0"/>
                </a:moveTo>
                <a:lnTo>
                  <a:pt x="101842" y="6068"/>
                </a:lnTo>
                <a:lnTo>
                  <a:pt x="92497" y="12434"/>
                </a:lnTo>
                <a:lnTo>
                  <a:pt x="84111" y="19496"/>
                </a:lnTo>
                <a:lnTo>
                  <a:pt x="76150" y="26869"/>
                </a:lnTo>
                <a:lnTo>
                  <a:pt x="72249" y="33153"/>
                </a:lnTo>
                <a:lnTo>
                  <a:pt x="68379" y="41152"/>
                </a:lnTo>
                <a:lnTo>
                  <a:pt x="64528" y="50295"/>
                </a:lnTo>
                <a:lnTo>
                  <a:pt x="46704" y="87547"/>
                </a:lnTo>
                <a:lnTo>
                  <a:pt x="12071" y="157840"/>
                </a:lnTo>
                <a:lnTo>
                  <a:pt x="7940" y="169997"/>
                </a:lnTo>
                <a:lnTo>
                  <a:pt x="5186" y="181911"/>
                </a:lnTo>
                <a:lnTo>
                  <a:pt x="3350" y="193664"/>
                </a:lnTo>
                <a:lnTo>
                  <a:pt x="2126" y="204040"/>
                </a:lnTo>
                <a:lnTo>
                  <a:pt x="1310" y="213497"/>
                </a:lnTo>
                <a:lnTo>
                  <a:pt x="403" y="229508"/>
                </a:lnTo>
                <a:lnTo>
                  <a:pt x="0" y="240857"/>
                </a:lnTo>
                <a:lnTo>
                  <a:pt x="1163" y="248201"/>
                </a:lnTo>
                <a:lnTo>
                  <a:pt x="3207" y="256908"/>
                </a:lnTo>
                <a:lnTo>
                  <a:pt x="5841" y="266522"/>
                </a:lnTo>
                <a:lnTo>
                  <a:pt x="8866" y="272931"/>
                </a:lnTo>
                <a:lnTo>
                  <a:pt x="12154" y="277204"/>
                </a:lnTo>
                <a:lnTo>
                  <a:pt x="20487" y="284062"/>
                </a:lnTo>
                <a:lnTo>
                  <a:pt x="25013" y="285000"/>
                </a:lnTo>
                <a:lnTo>
                  <a:pt x="27998" y="285250"/>
                </a:lnTo>
                <a:lnTo>
                  <a:pt x="31258" y="284147"/>
                </a:lnTo>
                <a:lnTo>
                  <a:pt x="38266" y="279535"/>
                </a:lnTo>
                <a:lnTo>
                  <a:pt x="45615" y="273251"/>
                </a:lnTo>
                <a:lnTo>
                  <a:pt x="53114" y="266225"/>
                </a:lnTo>
                <a:lnTo>
                  <a:pt x="60681" y="258869"/>
                </a:lnTo>
                <a:lnTo>
                  <a:pt x="64476" y="253860"/>
                </a:lnTo>
                <a:lnTo>
                  <a:pt x="68277" y="247980"/>
                </a:lnTo>
                <a:lnTo>
                  <a:pt x="72080" y="241520"/>
                </a:lnTo>
                <a:lnTo>
                  <a:pt x="75886" y="235944"/>
                </a:lnTo>
                <a:lnTo>
                  <a:pt x="79693" y="230956"/>
                </a:lnTo>
                <a:lnTo>
                  <a:pt x="83501" y="226361"/>
                </a:lnTo>
                <a:lnTo>
                  <a:pt x="87310" y="219487"/>
                </a:lnTo>
                <a:lnTo>
                  <a:pt x="91119" y="211095"/>
                </a:lnTo>
                <a:lnTo>
                  <a:pt x="94929" y="201690"/>
                </a:lnTo>
                <a:lnTo>
                  <a:pt x="98738" y="190340"/>
                </a:lnTo>
                <a:lnTo>
                  <a:pt x="102548" y="177694"/>
                </a:lnTo>
                <a:lnTo>
                  <a:pt x="110168" y="150095"/>
                </a:lnTo>
                <a:lnTo>
                  <a:pt x="117788" y="120896"/>
                </a:lnTo>
                <a:lnTo>
                  <a:pt x="120328" y="109807"/>
                </a:lnTo>
                <a:lnTo>
                  <a:pt x="122021" y="101145"/>
                </a:lnTo>
                <a:lnTo>
                  <a:pt x="123150" y="94100"/>
                </a:lnTo>
                <a:lnTo>
                  <a:pt x="123902" y="86864"/>
                </a:lnTo>
                <a:lnTo>
                  <a:pt x="124404" y="79499"/>
                </a:lnTo>
                <a:lnTo>
                  <a:pt x="124738" y="72050"/>
                </a:lnTo>
                <a:lnTo>
                  <a:pt x="125110" y="56999"/>
                </a:lnTo>
                <a:lnTo>
                  <a:pt x="125209" y="49429"/>
                </a:lnTo>
                <a:lnTo>
                  <a:pt x="126545" y="45653"/>
                </a:lnTo>
                <a:lnTo>
                  <a:pt x="128706" y="44406"/>
                </a:lnTo>
                <a:lnTo>
                  <a:pt x="131417" y="44844"/>
                </a:lnTo>
                <a:lnTo>
                  <a:pt x="134494" y="55296"/>
                </a:lnTo>
                <a:lnTo>
                  <a:pt x="137815" y="72424"/>
                </a:lnTo>
                <a:lnTo>
                  <a:pt x="141299" y="94003"/>
                </a:lnTo>
                <a:lnTo>
                  <a:pt x="144892" y="110929"/>
                </a:lnTo>
                <a:lnTo>
                  <a:pt x="148557" y="124753"/>
                </a:lnTo>
                <a:lnTo>
                  <a:pt x="152270" y="136509"/>
                </a:lnTo>
                <a:lnTo>
                  <a:pt x="156016" y="151966"/>
                </a:lnTo>
                <a:lnTo>
                  <a:pt x="159783" y="169891"/>
                </a:lnTo>
                <a:lnTo>
                  <a:pt x="163565" y="189461"/>
                </a:lnTo>
                <a:lnTo>
                  <a:pt x="166086" y="205047"/>
                </a:lnTo>
                <a:lnTo>
                  <a:pt x="167766" y="217978"/>
                </a:lnTo>
                <a:lnTo>
                  <a:pt x="168887" y="229139"/>
                </a:lnTo>
                <a:lnTo>
                  <a:pt x="170904" y="239120"/>
                </a:lnTo>
                <a:lnTo>
                  <a:pt x="173518" y="248313"/>
                </a:lnTo>
                <a:lnTo>
                  <a:pt x="176531" y="256982"/>
                </a:lnTo>
                <a:lnTo>
                  <a:pt x="179810" y="264032"/>
                </a:lnTo>
                <a:lnTo>
                  <a:pt x="183266" y="270001"/>
                </a:lnTo>
                <a:lnTo>
                  <a:pt x="186840" y="275251"/>
                </a:lnTo>
                <a:lnTo>
                  <a:pt x="194198" y="284471"/>
                </a:lnTo>
                <a:lnTo>
                  <a:pt x="201701" y="292802"/>
                </a:lnTo>
                <a:lnTo>
                  <a:pt x="209269" y="300738"/>
                </a:lnTo>
                <a:lnTo>
                  <a:pt x="213065" y="303362"/>
                </a:lnTo>
                <a:lnTo>
                  <a:pt x="220670" y="306278"/>
                </a:lnTo>
                <a:lnTo>
                  <a:pt x="225746" y="305785"/>
                </a:lnTo>
                <a:lnTo>
                  <a:pt x="238159" y="301851"/>
                </a:lnTo>
                <a:lnTo>
                  <a:pt x="252143" y="295870"/>
                </a:lnTo>
                <a:lnTo>
                  <a:pt x="259428" y="292497"/>
                </a:lnTo>
                <a:lnTo>
                  <a:pt x="269364" y="286438"/>
                </a:lnTo>
                <a:lnTo>
                  <a:pt x="281069" y="278589"/>
                </a:lnTo>
                <a:lnTo>
                  <a:pt x="318426" y="252725"/>
                </a:lnTo>
                <a:lnTo>
                  <a:pt x="365183" y="221230"/>
                </a:lnTo>
                <a:lnTo>
                  <a:pt x="375428" y="213527"/>
                </a:lnTo>
                <a:lnTo>
                  <a:pt x="384798" y="205851"/>
                </a:lnTo>
                <a:lnTo>
                  <a:pt x="393584" y="198195"/>
                </a:lnTo>
                <a:lnTo>
                  <a:pt x="404522" y="190550"/>
                </a:lnTo>
                <a:lnTo>
                  <a:pt x="416894" y="182913"/>
                </a:lnTo>
                <a:lnTo>
                  <a:pt x="441647" y="168925"/>
                </a:lnTo>
                <a:lnTo>
                  <a:pt x="479738" y="1485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3086100" y="2000250"/>
            <a:ext cx="1440180" cy="205740"/>
          </a:xfrm>
          <a:custGeom>
            <a:avLst/>
            <a:gdLst/>
            <a:ahLst/>
            <a:cxnLst/>
            <a:rect l="0" t="0" r="0" b="0"/>
            <a:pathLst>
              <a:path w="1440180" h="205740">
                <a:moveTo>
                  <a:pt x="0" y="205739"/>
                </a:moveTo>
                <a:lnTo>
                  <a:pt x="18203" y="199672"/>
                </a:lnTo>
                <a:lnTo>
                  <a:pt x="49362" y="194099"/>
                </a:lnTo>
                <a:lnTo>
                  <a:pt x="64695" y="188713"/>
                </a:lnTo>
                <a:lnTo>
                  <a:pt x="96470" y="181688"/>
                </a:lnTo>
                <a:lnTo>
                  <a:pt x="202895" y="160337"/>
                </a:lnTo>
                <a:lnTo>
                  <a:pt x="358144" y="131891"/>
                </a:lnTo>
                <a:lnTo>
                  <a:pt x="403862" y="124757"/>
                </a:lnTo>
                <a:lnTo>
                  <a:pt x="521265" y="108649"/>
                </a:lnTo>
                <a:lnTo>
                  <a:pt x="548170" y="104183"/>
                </a:lnTo>
                <a:lnTo>
                  <a:pt x="664258" y="81821"/>
                </a:lnTo>
                <a:lnTo>
                  <a:pt x="693029" y="77407"/>
                </a:lnTo>
                <a:lnTo>
                  <a:pt x="718559" y="74465"/>
                </a:lnTo>
                <a:lnTo>
                  <a:pt x="741929" y="72503"/>
                </a:lnTo>
                <a:lnTo>
                  <a:pt x="784830" y="70323"/>
                </a:lnTo>
                <a:lnTo>
                  <a:pt x="805159" y="69742"/>
                </a:lnTo>
                <a:lnTo>
                  <a:pt x="831413" y="66814"/>
                </a:lnTo>
                <a:lnTo>
                  <a:pt x="861615" y="62323"/>
                </a:lnTo>
                <a:lnTo>
                  <a:pt x="947866" y="47252"/>
                </a:lnTo>
                <a:lnTo>
                  <a:pt x="971001" y="42931"/>
                </a:lnTo>
                <a:lnTo>
                  <a:pt x="1013639" y="38130"/>
                </a:lnTo>
                <a:lnTo>
                  <a:pt x="1033899" y="36850"/>
                </a:lnTo>
                <a:lnTo>
                  <a:pt x="1171633" y="22913"/>
                </a:lnTo>
                <a:lnTo>
                  <a:pt x="1212889" y="17815"/>
                </a:lnTo>
                <a:lnTo>
                  <a:pt x="1245473" y="13147"/>
                </a:lnTo>
                <a:lnTo>
                  <a:pt x="1272275" y="8764"/>
                </a:lnTo>
                <a:lnTo>
                  <a:pt x="1296493" y="5843"/>
                </a:lnTo>
                <a:lnTo>
                  <a:pt x="1340336" y="2596"/>
                </a:lnTo>
                <a:lnTo>
                  <a:pt x="1370828" y="1154"/>
                </a:lnTo>
                <a:lnTo>
                  <a:pt x="14401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3314700" y="2388869"/>
            <a:ext cx="68580" cy="571501"/>
          </a:xfrm>
          <a:custGeom>
            <a:avLst/>
            <a:gdLst/>
            <a:ahLst/>
            <a:cxnLst/>
            <a:rect l="0" t="0" r="0" b="0"/>
            <a:pathLst>
              <a:path w="68580" h="571501">
                <a:moveTo>
                  <a:pt x="0" y="0"/>
                </a:moveTo>
                <a:lnTo>
                  <a:pt x="6067" y="18204"/>
                </a:lnTo>
                <a:lnTo>
                  <a:pt x="9125" y="26106"/>
                </a:lnTo>
                <a:lnTo>
                  <a:pt x="12433" y="33914"/>
                </a:lnTo>
                <a:lnTo>
                  <a:pt x="19496" y="49363"/>
                </a:lnTo>
                <a:lnTo>
                  <a:pt x="26868" y="64696"/>
                </a:lnTo>
                <a:lnTo>
                  <a:pt x="29342" y="72341"/>
                </a:lnTo>
                <a:lnTo>
                  <a:pt x="30991" y="79977"/>
                </a:lnTo>
                <a:lnTo>
                  <a:pt x="32823" y="96506"/>
                </a:lnTo>
                <a:lnTo>
                  <a:pt x="33312" y="106247"/>
                </a:lnTo>
                <a:lnTo>
                  <a:pt x="33855" y="127231"/>
                </a:lnTo>
                <a:lnTo>
                  <a:pt x="34273" y="256594"/>
                </a:lnTo>
                <a:lnTo>
                  <a:pt x="35548" y="279013"/>
                </a:lnTo>
                <a:lnTo>
                  <a:pt x="42142" y="362353"/>
                </a:lnTo>
                <a:lnTo>
                  <a:pt x="44129" y="399806"/>
                </a:lnTo>
                <a:lnTo>
                  <a:pt x="45013" y="449472"/>
                </a:lnTo>
                <a:lnTo>
                  <a:pt x="45248" y="478718"/>
                </a:lnTo>
                <a:lnTo>
                  <a:pt x="46675" y="500755"/>
                </a:lnTo>
                <a:lnTo>
                  <a:pt x="48897" y="517987"/>
                </a:lnTo>
                <a:lnTo>
                  <a:pt x="51648" y="532015"/>
                </a:lnTo>
                <a:lnTo>
                  <a:pt x="53482" y="542637"/>
                </a:lnTo>
                <a:lnTo>
                  <a:pt x="55519" y="557825"/>
                </a:lnTo>
                <a:lnTo>
                  <a:pt x="57333" y="562384"/>
                </a:lnTo>
                <a:lnTo>
                  <a:pt x="59812" y="565423"/>
                </a:lnTo>
                <a:lnTo>
                  <a:pt x="68579" y="5715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3509009" y="2275141"/>
            <a:ext cx="377192" cy="604515"/>
          </a:xfrm>
          <a:custGeom>
            <a:avLst/>
            <a:gdLst/>
            <a:ahLst/>
            <a:cxnLst/>
            <a:rect l="0" t="0" r="0" b="0"/>
            <a:pathLst>
              <a:path w="377192" h="604515">
                <a:moveTo>
                  <a:pt x="0" y="79438"/>
                </a:moveTo>
                <a:lnTo>
                  <a:pt x="9126" y="62458"/>
                </a:lnTo>
                <a:lnTo>
                  <a:pt x="19496" y="49572"/>
                </a:lnTo>
                <a:lnTo>
                  <a:pt x="26869" y="41611"/>
                </a:lnTo>
                <a:lnTo>
                  <a:pt x="33153" y="36440"/>
                </a:lnTo>
                <a:lnTo>
                  <a:pt x="41152" y="30453"/>
                </a:lnTo>
                <a:lnTo>
                  <a:pt x="50295" y="23921"/>
                </a:lnTo>
                <a:lnTo>
                  <a:pt x="58930" y="19567"/>
                </a:lnTo>
                <a:lnTo>
                  <a:pt x="67227" y="16664"/>
                </a:lnTo>
                <a:lnTo>
                  <a:pt x="75298" y="14729"/>
                </a:lnTo>
                <a:lnTo>
                  <a:pt x="84489" y="12169"/>
                </a:lnTo>
                <a:lnTo>
                  <a:pt x="104861" y="5937"/>
                </a:lnTo>
                <a:lnTo>
                  <a:pt x="115627" y="3768"/>
                </a:lnTo>
                <a:lnTo>
                  <a:pt x="126615" y="2321"/>
                </a:lnTo>
                <a:lnTo>
                  <a:pt x="137750" y="1357"/>
                </a:lnTo>
                <a:lnTo>
                  <a:pt x="148983" y="714"/>
                </a:lnTo>
                <a:lnTo>
                  <a:pt x="171625" y="0"/>
                </a:lnTo>
                <a:lnTo>
                  <a:pt x="181727" y="1079"/>
                </a:lnTo>
                <a:lnTo>
                  <a:pt x="191001" y="3069"/>
                </a:lnTo>
                <a:lnTo>
                  <a:pt x="199725" y="5666"/>
                </a:lnTo>
                <a:lnTo>
                  <a:pt x="208080" y="8666"/>
                </a:lnTo>
                <a:lnTo>
                  <a:pt x="216190" y="11937"/>
                </a:lnTo>
                <a:lnTo>
                  <a:pt x="224137" y="15388"/>
                </a:lnTo>
                <a:lnTo>
                  <a:pt x="231975" y="20228"/>
                </a:lnTo>
                <a:lnTo>
                  <a:pt x="239740" y="25995"/>
                </a:lnTo>
                <a:lnTo>
                  <a:pt x="247457" y="32379"/>
                </a:lnTo>
                <a:lnTo>
                  <a:pt x="255142" y="39176"/>
                </a:lnTo>
                <a:lnTo>
                  <a:pt x="270453" y="53501"/>
                </a:lnTo>
                <a:lnTo>
                  <a:pt x="276822" y="62147"/>
                </a:lnTo>
                <a:lnTo>
                  <a:pt x="282339" y="71720"/>
                </a:lnTo>
                <a:lnTo>
                  <a:pt x="287286" y="81913"/>
                </a:lnTo>
                <a:lnTo>
                  <a:pt x="290584" y="92518"/>
                </a:lnTo>
                <a:lnTo>
                  <a:pt x="292783" y="103398"/>
                </a:lnTo>
                <a:lnTo>
                  <a:pt x="294249" y="114462"/>
                </a:lnTo>
                <a:lnTo>
                  <a:pt x="296496" y="125647"/>
                </a:lnTo>
                <a:lnTo>
                  <a:pt x="299264" y="136914"/>
                </a:lnTo>
                <a:lnTo>
                  <a:pt x="302380" y="148236"/>
                </a:lnTo>
                <a:lnTo>
                  <a:pt x="304457" y="160863"/>
                </a:lnTo>
                <a:lnTo>
                  <a:pt x="305841" y="174362"/>
                </a:lnTo>
                <a:lnTo>
                  <a:pt x="306765" y="188441"/>
                </a:lnTo>
                <a:lnTo>
                  <a:pt x="306110" y="202906"/>
                </a:lnTo>
                <a:lnTo>
                  <a:pt x="304403" y="217631"/>
                </a:lnTo>
                <a:lnTo>
                  <a:pt x="301996" y="232526"/>
                </a:lnTo>
                <a:lnTo>
                  <a:pt x="299120" y="247537"/>
                </a:lnTo>
                <a:lnTo>
                  <a:pt x="292539" y="277762"/>
                </a:lnTo>
                <a:lnTo>
                  <a:pt x="289007" y="291664"/>
                </a:lnTo>
                <a:lnTo>
                  <a:pt x="285381" y="304742"/>
                </a:lnTo>
                <a:lnTo>
                  <a:pt x="281694" y="317271"/>
                </a:lnTo>
                <a:lnTo>
                  <a:pt x="276696" y="330704"/>
                </a:lnTo>
                <a:lnTo>
                  <a:pt x="270825" y="344739"/>
                </a:lnTo>
                <a:lnTo>
                  <a:pt x="264370" y="359175"/>
                </a:lnTo>
                <a:lnTo>
                  <a:pt x="250425" y="388763"/>
                </a:lnTo>
                <a:lnTo>
                  <a:pt x="243150" y="403765"/>
                </a:lnTo>
                <a:lnTo>
                  <a:pt x="233220" y="422656"/>
                </a:lnTo>
                <a:lnTo>
                  <a:pt x="208641" y="467353"/>
                </a:lnTo>
                <a:lnTo>
                  <a:pt x="196244" y="485368"/>
                </a:lnTo>
                <a:lnTo>
                  <a:pt x="184169" y="499918"/>
                </a:lnTo>
                <a:lnTo>
                  <a:pt x="172310" y="512158"/>
                </a:lnTo>
                <a:lnTo>
                  <a:pt x="161863" y="524128"/>
                </a:lnTo>
                <a:lnTo>
                  <a:pt x="152359" y="535919"/>
                </a:lnTo>
                <a:lnTo>
                  <a:pt x="143483" y="547589"/>
                </a:lnTo>
                <a:lnTo>
                  <a:pt x="135025" y="556639"/>
                </a:lnTo>
                <a:lnTo>
                  <a:pt x="126847" y="563942"/>
                </a:lnTo>
                <a:lnTo>
                  <a:pt x="118855" y="570081"/>
                </a:lnTo>
                <a:lnTo>
                  <a:pt x="110987" y="575443"/>
                </a:lnTo>
                <a:lnTo>
                  <a:pt x="103201" y="580288"/>
                </a:lnTo>
                <a:lnTo>
                  <a:pt x="95471" y="584788"/>
                </a:lnTo>
                <a:lnTo>
                  <a:pt x="80109" y="593175"/>
                </a:lnTo>
                <a:lnTo>
                  <a:pt x="72456" y="597190"/>
                </a:lnTo>
                <a:lnTo>
                  <a:pt x="66084" y="599866"/>
                </a:lnTo>
                <a:lnTo>
                  <a:pt x="55617" y="602839"/>
                </a:lnTo>
                <a:lnTo>
                  <a:pt x="46732" y="604161"/>
                </a:lnTo>
                <a:lnTo>
                  <a:pt x="42585" y="604514"/>
                </a:lnTo>
                <a:lnTo>
                  <a:pt x="38550" y="603479"/>
                </a:lnTo>
                <a:lnTo>
                  <a:pt x="30680" y="598942"/>
                </a:lnTo>
                <a:lnTo>
                  <a:pt x="28074" y="594684"/>
                </a:lnTo>
                <a:lnTo>
                  <a:pt x="25177" y="583180"/>
                </a:lnTo>
                <a:lnTo>
                  <a:pt x="23890" y="569600"/>
                </a:lnTo>
                <a:lnTo>
                  <a:pt x="23318" y="555098"/>
                </a:lnTo>
                <a:lnTo>
                  <a:pt x="23064" y="540186"/>
                </a:lnTo>
                <a:lnTo>
                  <a:pt x="29724" y="521705"/>
                </a:lnTo>
                <a:lnTo>
                  <a:pt x="48629" y="484864"/>
                </a:lnTo>
                <a:lnTo>
                  <a:pt x="54009" y="475452"/>
                </a:lnTo>
                <a:lnTo>
                  <a:pt x="60136" y="465368"/>
                </a:lnTo>
                <a:lnTo>
                  <a:pt x="66761" y="454835"/>
                </a:lnTo>
                <a:lnTo>
                  <a:pt x="74988" y="445272"/>
                </a:lnTo>
                <a:lnTo>
                  <a:pt x="84282" y="436358"/>
                </a:lnTo>
                <a:lnTo>
                  <a:pt x="94288" y="427875"/>
                </a:lnTo>
                <a:lnTo>
                  <a:pt x="103499" y="420949"/>
                </a:lnTo>
                <a:lnTo>
                  <a:pt x="112180" y="415062"/>
                </a:lnTo>
                <a:lnTo>
                  <a:pt x="120506" y="409868"/>
                </a:lnTo>
                <a:lnTo>
                  <a:pt x="129868" y="405135"/>
                </a:lnTo>
                <a:lnTo>
                  <a:pt x="139919" y="400709"/>
                </a:lnTo>
                <a:lnTo>
                  <a:pt x="150430" y="396489"/>
                </a:lnTo>
                <a:lnTo>
                  <a:pt x="161247" y="393675"/>
                </a:lnTo>
                <a:lnTo>
                  <a:pt x="172268" y="391800"/>
                </a:lnTo>
                <a:lnTo>
                  <a:pt x="183425" y="390549"/>
                </a:lnTo>
                <a:lnTo>
                  <a:pt x="193404" y="389716"/>
                </a:lnTo>
                <a:lnTo>
                  <a:pt x="202596" y="389160"/>
                </a:lnTo>
                <a:lnTo>
                  <a:pt x="211264" y="388790"/>
                </a:lnTo>
                <a:lnTo>
                  <a:pt x="220853" y="389812"/>
                </a:lnTo>
                <a:lnTo>
                  <a:pt x="231056" y="391765"/>
                </a:lnTo>
                <a:lnTo>
                  <a:pt x="241667" y="394336"/>
                </a:lnTo>
                <a:lnTo>
                  <a:pt x="251282" y="397320"/>
                </a:lnTo>
                <a:lnTo>
                  <a:pt x="260231" y="400579"/>
                </a:lnTo>
                <a:lnTo>
                  <a:pt x="268738" y="404022"/>
                </a:lnTo>
                <a:lnTo>
                  <a:pt x="275678" y="408858"/>
                </a:lnTo>
                <a:lnTo>
                  <a:pt x="286777" y="421004"/>
                </a:lnTo>
                <a:lnTo>
                  <a:pt x="295944" y="434869"/>
                </a:lnTo>
                <a:lnTo>
                  <a:pt x="304251" y="448227"/>
                </a:lnTo>
                <a:lnTo>
                  <a:pt x="312176" y="458398"/>
                </a:lnTo>
                <a:lnTo>
                  <a:pt x="317338" y="466698"/>
                </a:lnTo>
                <a:lnTo>
                  <a:pt x="323319" y="477312"/>
                </a:lnTo>
                <a:lnTo>
                  <a:pt x="377191" y="5937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4040709" y="2498703"/>
            <a:ext cx="211251" cy="335082"/>
          </a:xfrm>
          <a:custGeom>
            <a:avLst/>
            <a:gdLst/>
            <a:ahLst/>
            <a:cxnLst/>
            <a:rect l="0" t="0" r="0" b="0"/>
            <a:pathLst>
              <a:path w="211251" h="335082">
                <a:moveTo>
                  <a:pt x="131241" y="27326"/>
                </a:moveTo>
                <a:lnTo>
                  <a:pt x="125173" y="15191"/>
                </a:lnTo>
                <a:lnTo>
                  <a:pt x="118807" y="5846"/>
                </a:lnTo>
                <a:lnTo>
                  <a:pt x="115332" y="1576"/>
                </a:lnTo>
                <a:lnTo>
                  <a:pt x="111744" y="0"/>
                </a:lnTo>
                <a:lnTo>
                  <a:pt x="108083" y="219"/>
                </a:lnTo>
                <a:lnTo>
                  <a:pt x="104372" y="1635"/>
                </a:lnTo>
                <a:lnTo>
                  <a:pt x="101898" y="3849"/>
                </a:lnTo>
                <a:lnTo>
                  <a:pt x="100249" y="6595"/>
                </a:lnTo>
                <a:lnTo>
                  <a:pt x="99150" y="9695"/>
                </a:lnTo>
                <a:lnTo>
                  <a:pt x="95876" y="14302"/>
                </a:lnTo>
                <a:lnTo>
                  <a:pt x="91155" y="19914"/>
                </a:lnTo>
                <a:lnTo>
                  <a:pt x="85467" y="26195"/>
                </a:lnTo>
                <a:lnTo>
                  <a:pt x="80404" y="32922"/>
                </a:lnTo>
                <a:lnTo>
                  <a:pt x="75760" y="39947"/>
                </a:lnTo>
                <a:lnTo>
                  <a:pt x="71393" y="47170"/>
                </a:lnTo>
                <a:lnTo>
                  <a:pt x="67213" y="55796"/>
                </a:lnTo>
                <a:lnTo>
                  <a:pt x="63155" y="65356"/>
                </a:lnTo>
                <a:lnTo>
                  <a:pt x="59181" y="75539"/>
                </a:lnTo>
                <a:lnTo>
                  <a:pt x="55260" y="87408"/>
                </a:lnTo>
                <a:lnTo>
                  <a:pt x="51377" y="100401"/>
                </a:lnTo>
                <a:lnTo>
                  <a:pt x="47518" y="114143"/>
                </a:lnTo>
                <a:lnTo>
                  <a:pt x="41136" y="132194"/>
                </a:lnTo>
                <a:lnTo>
                  <a:pt x="33071" y="153118"/>
                </a:lnTo>
                <a:lnTo>
                  <a:pt x="23884" y="175958"/>
                </a:lnTo>
                <a:lnTo>
                  <a:pt x="17759" y="196264"/>
                </a:lnTo>
                <a:lnTo>
                  <a:pt x="13677" y="214881"/>
                </a:lnTo>
                <a:lnTo>
                  <a:pt x="10954" y="232373"/>
                </a:lnTo>
                <a:lnTo>
                  <a:pt x="7870" y="249114"/>
                </a:lnTo>
                <a:lnTo>
                  <a:pt x="1056" y="281262"/>
                </a:lnTo>
                <a:lnTo>
                  <a:pt x="0" y="293137"/>
                </a:lnTo>
                <a:lnTo>
                  <a:pt x="567" y="302323"/>
                </a:lnTo>
                <a:lnTo>
                  <a:pt x="2215" y="309718"/>
                </a:lnTo>
                <a:lnTo>
                  <a:pt x="4584" y="315917"/>
                </a:lnTo>
                <a:lnTo>
                  <a:pt x="10602" y="326192"/>
                </a:lnTo>
                <a:lnTo>
                  <a:pt x="15062" y="333049"/>
                </a:lnTo>
                <a:lnTo>
                  <a:pt x="16958" y="334012"/>
                </a:lnTo>
                <a:lnTo>
                  <a:pt x="22452" y="335081"/>
                </a:lnTo>
                <a:lnTo>
                  <a:pt x="25695" y="334096"/>
                </a:lnTo>
                <a:lnTo>
                  <a:pt x="29127" y="332170"/>
                </a:lnTo>
                <a:lnTo>
                  <a:pt x="32685" y="329615"/>
                </a:lnTo>
                <a:lnTo>
                  <a:pt x="36327" y="326642"/>
                </a:lnTo>
                <a:lnTo>
                  <a:pt x="40025" y="323390"/>
                </a:lnTo>
                <a:lnTo>
                  <a:pt x="43760" y="319952"/>
                </a:lnTo>
                <a:lnTo>
                  <a:pt x="47520" y="315120"/>
                </a:lnTo>
                <a:lnTo>
                  <a:pt x="51297" y="309359"/>
                </a:lnTo>
                <a:lnTo>
                  <a:pt x="55085" y="302978"/>
                </a:lnTo>
                <a:lnTo>
                  <a:pt x="57610" y="296184"/>
                </a:lnTo>
                <a:lnTo>
                  <a:pt x="59294" y="289115"/>
                </a:lnTo>
                <a:lnTo>
                  <a:pt x="60416" y="281862"/>
                </a:lnTo>
                <a:lnTo>
                  <a:pt x="64974" y="265597"/>
                </a:lnTo>
                <a:lnTo>
                  <a:pt x="104122" y="137585"/>
                </a:lnTo>
                <a:lnTo>
                  <a:pt x="109352" y="117342"/>
                </a:lnTo>
                <a:lnTo>
                  <a:pt x="112838" y="101307"/>
                </a:lnTo>
                <a:lnTo>
                  <a:pt x="115162" y="88077"/>
                </a:lnTo>
                <a:lnTo>
                  <a:pt x="116712" y="80527"/>
                </a:lnTo>
                <a:lnTo>
                  <a:pt x="117745" y="76763"/>
                </a:lnTo>
                <a:lnTo>
                  <a:pt x="118434" y="75524"/>
                </a:lnTo>
                <a:lnTo>
                  <a:pt x="118892" y="77238"/>
                </a:lnTo>
                <a:lnTo>
                  <a:pt x="119402" y="85916"/>
                </a:lnTo>
                <a:lnTo>
                  <a:pt x="120809" y="91786"/>
                </a:lnTo>
                <a:lnTo>
                  <a:pt x="123016" y="98240"/>
                </a:lnTo>
                <a:lnTo>
                  <a:pt x="125758" y="105082"/>
                </a:lnTo>
                <a:lnTo>
                  <a:pt x="128855" y="115993"/>
                </a:lnTo>
                <a:lnTo>
                  <a:pt x="132190" y="129618"/>
                </a:lnTo>
                <a:lnTo>
                  <a:pt x="135684" y="145051"/>
                </a:lnTo>
                <a:lnTo>
                  <a:pt x="138013" y="157879"/>
                </a:lnTo>
                <a:lnTo>
                  <a:pt x="139565" y="168972"/>
                </a:lnTo>
                <a:lnTo>
                  <a:pt x="140600" y="178907"/>
                </a:lnTo>
                <a:lnTo>
                  <a:pt x="142560" y="188070"/>
                </a:lnTo>
                <a:lnTo>
                  <a:pt x="145137" y="196719"/>
                </a:lnTo>
                <a:lnTo>
                  <a:pt x="148125" y="205025"/>
                </a:lnTo>
                <a:lnTo>
                  <a:pt x="151387" y="213102"/>
                </a:lnTo>
                <a:lnTo>
                  <a:pt x="154831" y="221027"/>
                </a:lnTo>
                <a:lnTo>
                  <a:pt x="158398" y="228850"/>
                </a:lnTo>
                <a:lnTo>
                  <a:pt x="162046" y="235335"/>
                </a:lnTo>
                <a:lnTo>
                  <a:pt x="165747" y="240929"/>
                </a:lnTo>
                <a:lnTo>
                  <a:pt x="169485" y="245928"/>
                </a:lnTo>
                <a:lnTo>
                  <a:pt x="173247" y="251801"/>
                </a:lnTo>
                <a:lnTo>
                  <a:pt x="177025" y="258256"/>
                </a:lnTo>
                <a:lnTo>
                  <a:pt x="180813" y="265100"/>
                </a:lnTo>
                <a:lnTo>
                  <a:pt x="184609" y="269662"/>
                </a:lnTo>
                <a:lnTo>
                  <a:pt x="188410" y="272703"/>
                </a:lnTo>
                <a:lnTo>
                  <a:pt x="192213" y="274731"/>
                </a:lnTo>
                <a:lnTo>
                  <a:pt x="196019" y="277353"/>
                </a:lnTo>
                <a:lnTo>
                  <a:pt x="199826" y="280371"/>
                </a:lnTo>
                <a:lnTo>
                  <a:pt x="211250" y="2902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4366259" y="2205989"/>
            <a:ext cx="267839" cy="582854"/>
          </a:xfrm>
          <a:custGeom>
            <a:avLst/>
            <a:gdLst/>
            <a:ahLst/>
            <a:cxnLst/>
            <a:rect l="0" t="0" r="0" b="0"/>
            <a:pathLst>
              <a:path w="267839" h="582854">
                <a:moveTo>
                  <a:pt x="0" y="0"/>
                </a:moveTo>
                <a:lnTo>
                  <a:pt x="6069" y="30339"/>
                </a:lnTo>
                <a:lnTo>
                  <a:pt x="7856" y="41817"/>
                </a:lnTo>
                <a:lnTo>
                  <a:pt x="9047" y="52008"/>
                </a:lnTo>
                <a:lnTo>
                  <a:pt x="9842" y="61342"/>
                </a:lnTo>
                <a:lnTo>
                  <a:pt x="14111" y="95420"/>
                </a:lnTo>
                <a:lnTo>
                  <a:pt x="17028" y="116954"/>
                </a:lnTo>
                <a:lnTo>
                  <a:pt x="18972" y="136389"/>
                </a:lnTo>
                <a:lnTo>
                  <a:pt x="20268" y="154426"/>
                </a:lnTo>
                <a:lnTo>
                  <a:pt x="21132" y="171531"/>
                </a:lnTo>
                <a:lnTo>
                  <a:pt x="22092" y="204083"/>
                </a:lnTo>
                <a:lnTo>
                  <a:pt x="22349" y="219875"/>
                </a:lnTo>
                <a:lnTo>
                  <a:pt x="23789" y="244374"/>
                </a:lnTo>
                <a:lnTo>
                  <a:pt x="28777" y="308848"/>
                </a:lnTo>
                <a:lnTo>
                  <a:pt x="30615" y="340518"/>
                </a:lnTo>
                <a:lnTo>
                  <a:pt x="32656" y="399415"/>
                </a:lnTo>
                <a:lnTo>
                  <a:pt x="34471" y="422487"/>
                </a:lnTo>
                <a:lnTo>
                  <a:pt x="36951" y="441678"/>
                </a:lnTo>
                <a:lnTo>
                  <a:pt x="39874" y="458282"/>
                </a:lnTo>
                <a:lnTo>
                  <a:pt x="41823" y="474432"/>
                </a:lnTo>
                <a:lnTo>
                  <a:pt x="43122" y="490278"/>
                </a:lnTo>
                <a:lnTo>
                  <a:pt x="43988" y="505922"/>
                </a:lnTo>
                <a:lnTo>
                  <a:pt x="45836" y="518891"/>
                </a:lnTo>
                <a:lnTo>
                  <a:pt x="48337" y="530078"/>
                </a:lnTo>
                <a:lnTo>
                  <a:pt x="51275" y="540075"/>
                </a:lnTo>
                <a:lnTo>
                  <a:pt x="53234" y="544200"/>
                </a:lnTo>
                <a:lnTo>
                  <a:pt x="54539" y="544410"/>
                </a:lnTo>
                <a:lnTo>
                  <a:pt x="55410" y="542010"/>
                </a:lnTo>
                <a:lnTo>
                  <a:pt x="55990" y="532790"/>
                </a:lnTo>
                <a:lnTo>
                  <a:pt x="56635" y="502226"/>
                </a:lnTo>
                <a:lnTo>
                  <a:pt x="56998" y="466449"/>
                </a:lnTo>
                <a:lnTo>
                  <a:pt x="58319" y="455746"/>
                </a:lnTo>
                <a:lnTo>
                  <a:pt x="60470" y="444801"/>
                </a:lnTo>
                <a:lnTo>
                  <a:pt x="63173" y="433694"/>
                </a:lnTo>
                <a:lnTo>
                  <a:pt x="67516" y="422480"/>
                </a:lnTo>
                <a:lnTo>
                  <a:pt x="72951" y="411193"/>
                </a:lnTo>
                <a:lnTo>
                  <a:pt x="84493" y="389763"/>
                </a:lnTo>
                <a:lnTo>
                  <a:pt x="93856" y="371772"/>
                </a:lnTo>
                <a:lnTo>
                  <a:pt x="99401" y="363418"/>
                </a:lnTo>
                <a:lnTo>
                  <a:pt x="105637" y="355309"/>
                </a:lnTo>
                <a:lnTo>
                  <a:pt x="112335" y="347363"/>
                </a:lnTo>
                <a:lnTo>
                  <a:pt x="119340" y="340795"/>
                </a:lnTo>
                <a:lnTo>
                  <a:pt x="126551" y="335147"/>
                </a:lnTo>
                <a:lnTo>
                  <a:pt x="133897" y="330112"/>
                </a:lnTo>
                <a:lnTo>
                  <a:pt x="141335" y="325484"/>
                </a:lnTo>
                <a:lnTo>
                  <a:pt x="148834" y="321130"/>
                </a:lnTo>
                <a:lnTo>
                  <a:pt x="163938" y="312905"/>
                </a:lnTo>
                <a:lnTo>
                  <a:pt x="179118" y="305016"/>
                </a:lnTo>
                <a:lnTo>
                  <a:pt x="186722" y="303674"/>
                </a:lnTo>
                <a:lnTo>
                  <a:pt x="194332" y="304050"/>
                </a:lnTo>
                <a:lnTo>
                  <a:pt x="201945" y="305570"/>
                </a:lnTo>
                <a:lnTo>
                  <a:pt x="209560" y="306583"/>
                </a:lnTo>
                <a:lnTo>
                  <a:pt x="217177" y="307259"/>
                </a:lnTo>
                <a:lnTo>
                  <a:pt x="224795" y="307709"/>
                </a:lnTo>
                <a:lnTo>
                  <a:pt x="231143" y="309280"/>
                </a:lnTo>
                <a:lnTo>
                  <a:pt x="236646" y="311597"/>
                </a:lnTo>
                <a:lnTo>
                  <a:pt x="241584" y="314412"/>
                </a:lnTo>
                <a:lnTo>
                  <a:pt x="246146" y="318828"/>
                </a:lnTo>
                <a:lnTo>
                  <a:pt x="250458" y="324312"/>
                </a:lnTo>
                <a:lnTo>
                  <a:pt x="258635" y="337179"/>
                </a:lnTo>
                <a:lnTo>
                  <a:pt x="266502" y="351364"/>
                </a:lnTo>
                <a:lnTo>
                  <a:pt x="267838" y="359973"/>
                </a:lnTo>
                <a:lnTo>
                  <a:pt x="267459" y="369522"/>
                </a:lnTo>
                <a:lnTo>
                  <a:pt x="265936" y="379698"/>
                </a:lnTo>
                <a:lnTo>
                  <a:pt x="260858" y="397779"/>
                </a:lnTo>
                <a:lnTo>
                  <a:pt x="257725" y="406156"/>
                </a:lnTo>
                <a:lnTo>
                  <a:pt x="253097" y="416821"/>
                </a:lnTo>
                <a:lnTo>
                  <a:pt x="241181" y="442217"/>
                </a:lnTo>
                <a:lnTo>
                  <a:pt x="234448" y="453562"/>
                </a:lnTo>
                <a:lnTo>
                  <a:pt x="227419" y="463665"/>
                </a:lnTo>
                <a:lnTo>
                  <a:pt x="220193" y="472940"/>
                </a:lnTo>
                <a:lnTo>
                  <a:pt x="212835" y="482933"/>
                </a:lnTo>
                <a:lnTo>
                  <a:pt x="197887" y="504197"/>
                </a:lnTo>
                <a:lnTo>
                  <a:pt x="189075" y="513932"/>
                </a:lnTo>
                <a:lnTo>
                  <a:pt x="179390" y="522961"/>
                </a:lnTo>
                <a:lnTo>
                  <a:pt x="169124" y="531521"/>
                </a:lnTo>
                <a:lnTo>
                  <a:pt x="159739" y="539768"/>
                </a:lnTo>
                <a:lnTo>
                  <a:pt x="142539" y="555704"/>
                </a:lnTo>
                <a:lnTo>
                  <a:pt x="134396" y="562239"/>
                </a:lnTo>
                <a:lnTo>
                  <a:pt x="126428" y="567866"/>
                </a:lnTo>
                <a:lnTo>
                  <a:pt x="118575" y="572888"/>
                </a:lnTo>
                <a:lnTo>
                  <a:pt x="110801" y="576235"/>
                </a:lnTo>
                <a:lnTo>
                  <a:pt x="103077" y="578467"/>
                </a:lnTo>
                <a:lnTo>
                  <a:pt x="95388" y="579955"/>
                </a:lnTo>
                <a:lnTo>
                  <a:pt x="88992" y="580947"/>
                </a:lnTo>
                <a:lnTo>
                  <a:pt x="83458" y="581608"/>
                </a:lnTo>
                <a:lnTo>
                  <a:pt x="78499" y="582049"/>
                </a:lnTo>
                <a:lnTo>
                  <a:pt x="73923" y="582343"/>
                </a:lnTo>
                <a:lnTo>
                  <a:pt x="65452" y="582669"/>
                </a:lnTo>
                <a:lnTo>
                  <a:pt x="53542" y="582853"/>
                </a:lnTo>
                <a:lnTo>
                  <a:pt x="50935" y="581609"/>
                </a:lnTo>
                <a:lnTo>
                  <a:pt x="49197" y="579509"/>
                </a:lnTo>
                <a:lnTo>
                  <a:pt x="48038" y="576840"/>
                </a:lnTo>
                <a:lnTo>
                  <a:pt x="46751" y="570487"/>
                </a:lnTo>
                <a:lnTo>
                  <a:pt x="45720" y="5600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4722947" y="2411729"/>
            <a:ext cx="283394" cy="352201"/>
          </a:xfrm>
          <a:custGeom>
            <a:avLst/>
            <a:gdLst/>
            <a:ahLst/>
            <a:cxnLst/>
            <a:rect l="0" t="0" r="0" b="0"/>
            <a:pathLst>
              <a:path w="283394" h="352201">
                <a:moveTo>
                  <a:pt x="180523" y="0"/>
                </a:moveTo>
                <a:lnTo>
                  <a:pt x="104205" y="76318"/>
                </a:lnTo>
                <a:lnTo>
                  <a:pt x="96624" y="85169"/>
                </a:lnTo>
                <a:lnTo>
                  <a:pt x="89030" y="94879"/>
                </a:lnTo>
                <a:lnTo>
                  <a:pt x="81428" y="105163"/>
                </a:lnTo>
                <a:lnTo>
                  <a:pt x="72549" y="119639"/>
                </a:lnTo>
                <a:lnTo>
                  <a:pt x="62820" y="136910"/>
                </a:lnTo>
                <a:lnTo>
                  <a:pt x="52525" y="156043"/>
                </a:lnTo>
                <a:lnTo>
                  <a:pt x="44391" y="172609"/>
                </a:lnTo>
                <a:lnTo>
                  <a:pt x="37698" y="187463"/>
                </a:lnTo>
                <a:lnTo>
                  <a:pt x="31966" y="201175"/>
                </a:lnTo>
                <a:lnTo>
                  <a:pt x="26875" y="214127"/>
                </a:lnTo>
                <a:lnTo>
                  <a:pt x="17831" y="238678"/>
                </a:lnTo>
                <a:lnTo>
                  <a:pt x="13642" y="249289"/>
                </a:lnTo>
                <a:lnTo>
                  <a:pt x="9579" y="258903"/>
                </a:lnTo>
                <a:lnTo>
                  <a:pt x="5600" y="267852"/>
                </a:lnTo>
                <a:lnTo>
                  <a:pt x="2947" y="276358"/>
                </a:lnTo>
                <a:lnTo>
                  <a:pt x="1179" y="284569"/>
                </a:lnTo>
                <a:lnTo>
                  <a:pt x="0" y="292583"/>
                </a:lnTo>
                <a:lnTo>
                  <a:pt x="484" y="301735"/>
                </a:lnTo>
                <a:lnTo>
                  <a:pt x="2077" y="311647"/>
                </a:lnTo>
                <a:lnTo>
                  <a:pt x="4409" y="322065"/>
                </a:lnTo>
                <a:lnTo>
                  <a:pt x="7234" y="329010"/>
                </a:lnTo>
                <a:lnTo>
                  <a:pt x="10386" y="333640"/>
                </a:lnTo>
                <a:lnTo>
                  <a:pt x="17277" y="340055"/>
                </a:lnTo>
                <a:lnTo>
                  <a:pt x="24572" y="347139"/>
                </a:lnTo>
                <a:lnTo>
                  <a:pt x="28296" y="349536"/>
                </a:lnTo>
                <a:lnTo>
                  <a:pt x="35819" y="352200"/>
                </a:lnTo>
                <a:lnTo>
                  <a:pt x="40874" y="351640"/>
                </a:lnTo>
                <a:lnTo>
                  <a:pt x="46783" y="349997"/>
                </a:lnTo>
                <a:lnTo>
                  <a:pt x="53263" y="347631"/>
                </a:lnTo>
                <a:lnTo>
                  <a:pt x="60123" y="344784"/>
                </a:lnTo>
                <a:lnTo>
                  <a:pt x="67236" y="341616"/>
                </a:lnTo>
                <a:lnTo>
                  <a:pt x="81913" y="334710"/>
                </a:lnTo>
                <a:lnTo>
                  <a:pt x="96903" y="327407"/>
                </a:lnTo>
                <a:lnTo>
                  <a:pt x="104456" y="322411"/>
                </a:lnTo>
                <a:lnTo>
                  <a:pt x="112031" y="316541"/>
                </a:lnTo>
                <a:lnTo>
                  <a:pt x="119622" y="310088"/>
                </a:lnTo>
                <a:lnTo>
                  <a:pt x="128492" y="304515"/>
                </a:lnTo>
                <a:lnTo>
                  <a:pt x="138215" y="299530"/>
                </a:lnTo>
                <a:lnTo>
                  <a:pt x="148508" y="294937"/>
                </a:lnTo>
                <a:lnTo>
                  <a:pt x="157910" y="289335"/>
                </a:lnTo>
                <a:lnTo>
                  <a:pt x="166717" y="283060"/>
                </a:lnTo>
                <a:lnTo>
                  <a:pt x="175129" y="276337"/>
                </a:lnTo>
                <a:lnTo>
                  <a:pt x="183277" y="269315"/>
                </a:lnTo>
                <a:lnTo>
                  <a:pt x="191249" y="262093"/>
                </a:lnTo>
                <a:lnTo>
                  <a:pt x="211217" y="243181"/>
                </a:lnTo>
                <a:lnTo>
                  <a:pt x="216226" y="238321"/>
                </a:lnTo>
                <a:lnTo>
                  <a:pt x="222105" y="233811"/>
                </a:lnTo>
                <a:lnTo>
                  <a:pt x="228564" y="229534"/>
                </a:lnTo>
                <a:lnTo>
                  <a:pt x="235410" y="225413"/>
                </a:lnTo>
                <a:lnTo>
                  <a:pt x="241244" y="221395"/>
                </a:lnTo>
                <a:lnTo>
                  <a:pt x="246404" y="217447"/>
                </a:lnTo>
                <a:lnTo>
                  <a:pt x="251113" y="213545"/>
                </a:lnTo>
                <a:lnTo>
                  <a:pt x="259733" y="209209"/>
                </a:lnTo>
                <a:lnTo>
                  <a:pt x="283393" y="19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4800600" y="1798297"/>
            <a:ext cx="251460" cy="41933"/>
          </a:xfrm>
          <a:custGeom>
            <a:avLst/>
            <a:gdLst/>
            <a:ahLst/>
            <a:cxnLst/>
            <a:rect l="0" t="0" r="0" b="0"/>
            <a:pathLst>
              <a:path w="251460" h="41933">
                <a:moveTo>
                  <a:pt x="0" y="41932"/>
                </a:moveTo>
                <a:lnTo>
                  <a:pt x="18203" y="41932"/>
                </a:lnTo>
                <a:lnTo>
                  <a:pt x="31185" y="40662"/>
                </a:lnTo>
                <a:lnTo>
                  <a:pt x="47460" y="38546"/>
                </a:lnTo>
                <a:lnTo>
                  <a:pt x="65930" y="35865"/>
                </a:lnTo>
                <a:lnTo>
                  <a:pt x="83323" y="32807"/>
                </a:lnTo>
                <a:lnTo>
                  <a:pt x="99998" y="29499"/>
                </a:lnTo>
                <a:lnTo>
                  <a:pt x="116196" y="26024"/>
                </a:lnTo>
                <a:lnTo>
                  <a:pt x="134613" y="21166"/>
                </a:lnTo>
                <a:lnTo>
                  <a:pt x="154513" y="15389"/>
                </a:lnTo>
                <a:lnTo>
                  <a:pt x="175398" y="8997"/>
                </a:lnTo>
                <a:lnTo>
                  <a:pt x="190592" y="4735"/>
                </a:lnTo>
                <a:lnTo>
                  <a:pt x="201991" y="1894"/>
                </a:lnTo>
                <a:lnTo>
                  <a:pt x="210861" y="0"/>
                </a:lnTo>
                <a:lnTo>
                  <a:pt x="218044" y="8"/>
                </a:lnTo>
                <a:lnTo>
                  <a:pt x="224102" y="1283"/>
                </a:lnTo>
                <a:lnTo>
                  <a:pt x="251459" y="76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4823459" y="1954529"/>
            <a:ext cx="182882" cy="45722"/>
          </a:xfrm>
          <a:custGeom>
            <a:avLst/>
            <a:gdLst/>
            <a:ahLst/>
            <a:cxnLst/>
            <a:rect l="0" t="0" r="0" b="0"/>
            <a:pathLst>
              <a:path w="182882" h="45722">
                <a:moveTo>
                  <a:pt x="0" y="45721"/>
                </a:moveTo>
                <a:lnTo>
                  <a:pt x="18204" y="39653"/>
                </a:lnTo>
                <a:lnTo>
                  <a:pt x="26106" y="36595"/>
                </a:lnTo>
                <a:lnTo>
                  <a:pt x="33914" y="33287"/>
                </a:lnTo>
                <a:lnTo>
                  <a:pt x="41659" y="29811"/>
                </a:lnTo>
                <a:lnTo>
                  <a:pt x="50633" y="26225"/>
                </a:lnTo>
                <a:lnTo>
                  <a:pt x="70764" y="18852"/>
                </a:lnTo>
                <a:lnTo>
                  <a:pt x="80196" y="16378"/>
                </a:lnTo>
                <a:lnTo>
                  <a:pt x="89024" y="14729"/>
                </a:lnTo>
                <a:lnTo>
                  <a:pt x="97449" y="13630"/>
                </a:lnTo>
                <a:lnTo>
                  <a:pt x="106877" y="12897"/>
                </a:lnTo>
                <a:lnTo>
                  <a:pt x="116971" y="12408"/>
                </a:lnTo>
                <a:lnTo>
                  <a:pt x="127511" y="12082"/>
                </a:lnTo>
                <a:lnTo>
                  <a:pt x="135808" y="10595"/>
                </a:lnTo>
                <a:lnTo>
                  <a:pt x="142609" y="8333"/>
                </a:lnTo>
                <a:lnTo>
                  <a:pt x="148413" y="5556"/>
                </a:lnTo>
                <a:lnTo>
                  <a:pt x="153552" y="3704"/>
                </a:lnTo>
                <a:lnTo>
                  <a:pt x="158248" y="2469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5418019" y="1234791"/>
            <a:ext cx="319841" cy="557419"/>
          </a:xfrm>
          <a:custGeom>
            <a:avLst/>
            <a:gdLst/>
            <a:ahLst/>
            <a:cxnLst/>
            <a:rect l="0" t="0" r="0" b="0"/>
            <a:pathLst>
              <a:path w="319841" h="557419">
                <a:moveTo>
                  <a:pt x="22660" y="102518"/>
                </a:moveTo>
                <a:lnTo>
                  <a:pt x="22660" y="84315"/>
                </a:lnTo>
                <a:lnTo>
                  <a:pt x="23931" y="77683"/>
                </a:lnTo>
                <a:lnTo>
                  <a:pt x="28728" y="66927"/>
                </a:lnTo>
                <a:lnTo>
                  <a:pt x="38481" y="54527"/>
                </a:lnTo>
                <a:lnTo>
                  <a:pt x="44637" y="47664"/>
                </a:lnTo>
                <a:lnTo>
                  <a:pt x="51282" y="41819"/>
                </a:lnTo>
                <a:lnTo>
                  <a:pt x="58251" y="36652"/>
                </a:lnTo>
                <a:lnTo>
                  <a:pt x="65438" y="31937"/>
                </a:lnTo>
                <a:lnTo>
                  <a:pt x="75309" y="26254"/>
                </a:lnTo>
                <a:lnTo>
                  <a:pt x="99823" y="13167"/>
                </a:lnTo>
                <a:lnTo>
                  <a:pt x="110932" y="8661"/>
                </a:lnTo>
                <a:lnTo>
                  <a:pt x="120878" y="5657"/>
                </a:lnTo>
                <a:lnTo>
                  <a:pt x="130049" y="3654"/>
                </a:lnTo>
                <a:lnTo>
                  <a:pt x="138703" y="2319"/>
                </a:lnTo>
                <a:lnTo>
                  <a:pt x="147012" y="1429"/>
                </a:lnTo>
                <a:lnTo>
                  <a:pt x="155091" y="835"/>
                </a:lnTo>
                <a:lnTo>
                  <a:pt x="163018" y="440"/>
                </a:lnTo>
                <a:lnTo>
                  <a:pt x="178598" y="0"/>
                </a:lnTo>
                <a:lnTo>
                  <a:pt x="185039" y="1153"/>
                </a:lnTo>
                <a:lnTo>
                  <a:pt x="190603" y="3191"/>
                </a:lnTo>
                <a:lnTo>
                  <a:pt x="201441" y="8843"/>
                </a:lnTo>
                <a:lnTo>
                  <a:pt x="214725" y="15588"/>
                </a:lnTo>
                <a:lnTo>
                  <a:pt x="219284" y="19165"/>
                </a:lnTo>
                <a:lnTo>
                  <a:pt x="222323" y="22820"/>
                </a:lnTo>
                <a:lnTo>
                  <a:pt x="226969" y="30267"/>
                </a:lnTo>
                <a:lnTo>
                  <a:pt x="236725" y="42869"/>
                </a:lnTo>
                <a:lnTo>
                  <a:pt x="243954" y="55264"/>
                </a:lnTo>
                <a:lnTo>
                  <a:pt x="251400" y="69240"/>
                </a:lnTo>
                <a:lnTo>
                  <a:pt x="255163" y="76523"/>
                </a:lnTo>
                <a:lnTo>
                  <a:pt x="259345" y="91388"/>
                </a:lnTo>
                <a:lnTo>
                  <a:pt x="262474" y="107732"/>
                </a:lnTo>
                <a:lnTo>
                  <a:pt x="265086" y="117424"/>
                </a:lnTo>
                <a:lnTo>
                  <a:pt x="268097" y="127695"/>
                </a:lnTo>
                <a:lnTo>
                  <a:pt x="270105" y="140893"/>
                </a:lnTo>
                <a:lnTo>
                  <a:pt x="271444" y="156042"/>
                </a:lnTo>
                <a:lnTo>
                  <a:pt x="272336" y="172491"/>
                </a:lnTo>
                <a:lnTo>
                  <a:pt x="271661" y="187267"/>
                </a:lnTo>
                <a:lnTo>
                  <a:pt x="269941" y="200927"/>
                </a:lnTo>
                <a:lnTo>
                  <a:pt x="267524" y="213844"/>
                </a:lnTo>
                <a:lnTo>
                  <a:pt x="264643" y="224996"/>
                </a:lnTo>
                <a:lnTo>
                  <a:pt x="261452" y="234970"/>
                </a:lnTo>
                <a:lnTo>
                  <a:pt x="258055" y="244160"/>
                </a:lnTo>
                <a:lnTo>
                  <a:pt x="255790" y="254096"/>
                </a:lnTo>
                <a:lnTo>
                  <a:pt x="254280" y="264530"/>
                </a:lnTo>
                <a:lnTo>
                  <a:pt x="253274" y="275296"/>
                </a:lnTo>
                <a:lnTo>
                  <a:pt x="251333" y="286284"/>
                </a:lnTo>
                <a:lnTo>
                  <a:pt x="248769" y="297418"/>
                </a:lnTo>
                <a:lnTo>
                  <a:pt x="245789" y="308652"/>
                </a:lnTo>
                <a:lnTo>
                  <a:pt x="242533" y="318681"/>
                </a:lnTo>
                <a:lnTo>
                  <a:pt x="239093" y="327907"/>
                </a:lnTo>
                <a:lnTo>
                  <a:pt x="235528" y="336597"/>
                </a:lnTo>
                <a:lnTo>
                  <a:pt x="229343" y="350011"/>
                </a:lnTo>
                <a:lnTo>
                  <a:pt x="193435" y="423635"/>
                </a:lnTo>
                <a:lnTo>
                  <a:pt x="187310" y="433436"/>
                </a:lnTo>
                <a:lnTo>
                  <a:pt x="180687" y="442510"/>
                </a:lnTo>
                <a:lnTo>
                  <a:pt x="173731" y="451100"/>
                </a:lnTo>
                <a:lnTo>
                  <a:pt x="145739" y="487460"/>
                </a:lnTo>
                <a:lnTo>
                  <a:pt x="136463" y="497576"/>
                </a:lnTo>
                <a:lnTo>
                  <a:pt x="127739" y="505590"/>
                </a:lnTo>
                <a:lnTo>
                  <a:pt x="119382" y="512203"/>
                </a:lnTo>
                <a:lnTo>
                  <a:pt x="112542" y="517882"/>
                </a:lnTo>
                <a:lnTo>
                  <a:pt x="106711" y="522937"/>
                </a:lnTo>
                <a:lnTo>
                  <a:pt x="101554" y="527577"/>
                </a:lnTo>
                <a:lnTo>
                  <a:pt x="95577" y="531941"/>
                </a:lnTo>
                <a:lnTo>
                  <a:pt x="89051" y="536120"/>
                </a:lnTo>
                <a:lnTo>
                  <a:pt x="82161" y="540176"/>
                </a:lnTo>
                <a:lnTo>
                  <a:pt x="75027" y="544150"/>
                </a:lnTo>
                <a:lnTo>
                  <a:pt x="60328" y="551953"/>
                </a:lnTo>
                <a:lnTo>
                  <a:pt x="54122" y="554541"/>
                </a:lnTo>
                <a:lnTo>
                  <a:pt x="48715" y="556267"/>
                </a:lnTo>
                <a:lnTo>
                  <a:pt x="43840" y="557418"/>
                </a:lnTo>
                <a:lnTo>
                  <a:pt x="39320" y="556914"/>
                </a:lnTo>
                <a:lnTo>
                  <a:pt x="35037" y="555309"/>
                </a:lnTo>
                <a:lnTo>
                  <a:pt x="26891" y="551409"/>
                </a:lnTo>
                <a:lnTo>
                  <a:pt x="19037" y="549675"/>
                </a:lnTo>
                <a:lnTo>
                  <a:pt x="11313" y="545518"/>
                </a:lnTo>
                <a:lnTo>
                  <a:pt x="7476" y="542632"/>
                </a:lnTo>
                <a:lnTo>
                  <a:pt x="4918" y="539437"/>
                </a:lnTo>
                <a:lnTo>
                  <a:pt x="3212" y="536038"/>
                </a:lnTo>
                <a:lnTo>
                  <a:pt x="2075" y="532501"/>
                </a:lnTo>
                <a:lnTo>
                  <a:pt x="811" y="518412"/>
                </a:lnTo>
                <a:lnTo>
                  <a:pt x="250" y="500720"/>
                </a:lnTo>
                <a:lnTo>
                  <a:pt x="0" y="484390"/>
                </a:lnTo>
                <a:lnTo>
                  <a:pt x="1204" y="477750"/>
                </a:lnTo>
                <a:lnTo>
                  <a:pt x="5928" y="466984"/>
                </a:lnTo>
                <a:lnTo>
                  <a:pt x="15727" y="453784"/>
                </a:lnTo>
                <a:lnTo>
                  <a:pt x="20578" y="449725"/>
                </a:lnTo>
                <a:lnTo>
                  <a:pt x="26352" y="445750"/>
                </a:lnTo>
                <a:lnTo>
                  <a:pt x="32742" y="441829"/>
                </a:lnTo>
                <a:lnTo>
                  <a:pt x="39542" y="437946"/>
                </a:lnTo>
                <a:lnTo>
                  <a:pt x="53870" y="430244"/>
                </a:lnTo>
                <a:lnTo>
                  <a:pt x="61247" y="425142"/>
                </a:lnTo>
                <a:lnTo>
                  <a:pt x="68705" y="419201"/>
                </a:lnTo>
                <a:lnTo>
                  <a:pt x="76216" y="412700"/>
                </a:lnTo>
                <a:lnTo>
                  <a:pt x="83765" y="408366"/>
                </a:lnTo>
                <a:lnTo>
                  <a:pt x="91337" y="405477"/>
                </a:lnTo>
                <a:lnTo>
                  <a:pt x="98924" y="403551"/>
                </a:lnTo>
                <a:lnTo>
                  <a:pt x="106523" y="402267"/>
                </a:lnTo>
                <a:lnTo>
                  <a:pt x="114129" y="401411"/>
                </a:lnTo>
                <a:lnTo>
                  <a:pt x="121740" y="400840"/>
                </a:lnTo>
                <a:lnTo>
                  <a:pt x="129353" y="400459"/>
                </a:lnTo>
                <a:lnTo>
                  <a:pt x="144586" y="400037"/>
                </a:lnTo>
                <a:lnTo>
                  <a:pt x="167442" y="399799"/>
                </a:lnTo>
                <a:lnTo>
                  <a:pt x="175062" y="401035"/>
                </a:lnTo>
                <a:lnTo>
                  <a:pt x="182681" y="403130"/>
                </a:lnTo>
                <a:lnTo>
                  <a:pt x="190301" y="405796"/>
                </a:lnTo>
                <a:lnTo>
                  <a:pt x="231364" y="421684"/>
                </a:lnTo>
                <a:lnTo>
                  <a:pt x="244346" y="425785"/>
                </a:lnTo>
                <a:lnTo>
                  <a:pt x="255541" y="428520"/>
                </a:lnTo>
                <a:lnTo>
                  <a:pt x="265544" y="430343"/>
                </a:lnTo>
                <a:lnTo>
                  <a:pt x="273483" y="432828"/>
                </a:lnTo>
                <a:lnTo>
                  <a:pt x="280045" y="435755"/>
                </a:lnTo>
                <a:lnTo>
                  <a:pt x="285691" y="438976"/>
                </a:lnTo>
                <a:lnTo>
                  <a:pt x="298736" y="445942"/>
                </a:lnTo>
                <a:lnTo>
                  <a:pt x="319840" y="4568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5853000" y="1453617"/>
            <a:ext cx="422071" cy="259106"/>
          </a:xfrm>
          <a:custGeom>
            <a:avLst/>
            <a:gdLst/>
            <a:ahLst/>
            <a:cxnLst/>
            <a:rect l="0" t="0" r="0" b="0"/>
            <a:pathLst>
              <a:path w="422071" h="259106">
                <a:moveTo>
                  <a:pt x="159179" y="43712"/>
                </a:moveTo>
                <a:lnTo>
                  <a:pt x="159179" y="25509"/>
                </a:lnTo>
                <a:lnTo>
                  <a:pt x="157910" y="20147"/>
                </a:lnTo>
                <a:lnTo>
                  <a:pt x="155793" y="16572"/>
                </a:lnTo>
                <a:lnTo>
                  <a:pt x="153112" y="14189"/>
                </a:lnTo>
                <a:lnTo>
                  <a:pt x="151324" y="11330"/>
                </a:lnTo>
                <a:lnTo>
                  <a:pt x="149338" y="4767"/>
                </a:lnTo>
                <a:lnTo>
                  <a:pt x="147539" y="2509"/>
                </a:lnTo>
                <a:lnTo>
                  <a:pt x="145069" y="1003"/>
                </a:lnTo>
                <a:lnTo>
                  <a:pt x="142153" y="0"/>
                </a:lnTo>
                <a:lnTo>
                  <a:pt x="138938" y="601"/>
                </a:lnTo>
                <a:lnTo>
                  <a:pt x="131980" y="4655"/>
                </a:lnTo>
                <a:lnTo>
                  <a:pt x="124654" y="10690"/>
                </a:lnTo>
                <a:lnTo>
                  <a:pt x="120923" y="14078"/>
                </a:lnTo>
                <a:lnTo>
                  <a:pt x="114625" y="21416"/>
                </a:lnTo>
                <a:lnTo>
                  <a:pt x="106616" y="31388"/>
                </a:lnTo>
                <a:lnTo>
                  <a:pt x="97468" y="43116"/>
                </a:lnTo>
                <a:lnTo>
                  <a:pt x="87559" y="54745"/>
                </a:lnTo>
                <a:lnTo>
                  <a:pt x="77142" y="66308"/>
                </a:lnTo>
                <a:lnTo>
                  <a:pt x="66387" y="77826"/>
                </a:lnTo>
                <a:lnTo>
                  <a:pt x="57948" y="88045"/>
                </a:lnTo>
                <a:lnTo>
                  <a:pt x="51052" y="97397"/>
                </a:lnTo>
                <a:lnTo>
                  <a:pt x="45184" y="106172"/>
                </a:lnTo>
                <a:lnTo>
                  <a:pt x="38733" y="117102"/>
                </a:lnTo>
                <a:lnTo>
                  <a:pt x="31892" y="129469"/>
                </a:lnTo>
                <a:lnTo>
                  <a:pt x="24791" y="142794"/>
                </a:lnTo>
                <a:lnTo>
                  <a:pt x="18787" y="156757"/>
                </a:lnTo>
                <a:lnTo>
                  <a:pt x="13515" y="171145"/>
                </a:lnTo>
                <a:lnTo>
                  <a:pt x="8730" y="185818"/>
                </a:lnTo>
                <a:lnTo>
                  <a:pt x="5539" y="196869"/>
                </a:lnTo>
                <a:lnTo>
                  <a:pt x="3413" y="205507"/>
                </a:lnTo>
                <a:lnTo>
                  <a:pt x="1995" y="212535"/>
                </a:lnTo>
                <a:lnTo>
                  <a:pt x="1050" y="221031"/>
                </a:lnTo>
                <a:lnTo>
                  <a:pt x="420" y="230505"/>
                </a:lnTo>
                <a:lnTo>
                  <a:pt x="0" y="240631"/>
                </a:lnTo>
                <a:lnTo>
                  <a:pt x="989" y="247381"/>
                </a:lnTo>
                <a:lnTo>
                  <a:pt x="2920" y="251882"/>
                </a:lnTo>
                <a:lnTo>
                  <a:pt x="5476" y="254882"/>
                </a:lnTo>
                <a:lnTo>
                  <a:pt x="8451" y="256882"/>
                </a:lnTo>
                <a:lnTo>
                  <a:pt x="15142" y="259105"/>
                </a:lnTo>
                <a:lnTo>
                  <a:pt x="18705" y="258427"/>
                </a:lnTo>
                <a:lnTo>
                  <a:pt x="26050" y="254288"/>
                </a:lnTo>
                <a:lnTo>
                  <a:pt x="33548" y="248215"/>
                </a:lnTo>
                <a:lnTo>
                  <a:pt x="41113" y="241283"/>
                </a:lnTo>
                <a:lnTo>
                  <a:pt x="48709" y="233968"/>
                </a:lnTo>
                <a:lnTo>
                  <a:pt x="52512" y="228970"/>
                </a:lnTo>
                <a:lnTo>
                  <a:pt x="56319" y="223097"/>
                </a:lnTo>
                <a:lnTo>
                  <a:pt x="60125" y="216642"/>
                </a:lnTo>
                <a:lnTo>
                  <a:pt x="71129" y="199310"/>
                </a:lnTo>
                <a:lnTo>
                  <a:pt x="77619" y="189354"/>
                </a:lnTo>
                <a:lnTo>
                  <a:pt x="83216" y="177637"/>
                </a:lnTo>
                <a:lnTo>
                  <a:pt x="88217" y="164745"/>
                </a:lnTo>
                <a:lnTo>
                  <a:pt x="92821" y="151071"/>
                </a:lnTo>
                <a:lnTo>
                  <a:pt x="95890" y="139415"/>
                </a:lnTo>
                <a:lnTo>
                  <a:pt x="97937" y="129104"/>
                </a:lnTo>
                <a:lnTo>
                  <a:pt x="99301" y="119690"/>
                </a:lnTo>
                <a:lnTo>
                  <a:pt x="101481" y="110874"/>
                </a:lnTo>
                <a:lnTo>
                  <a:pt x="104203" y="102457"/>
                </a:lnTo>
                <a:lnTo>
                  <a:pt x="107289" y="94306"/>
                </a:lnTo>
                <a:lnTo>
                  <a:pt x="108076" y="87601"/>
                </a:lnTo>
                <a:lnTo>
                  <a:pt x="107330" y="81862"/>
                </a:lnTo>
                <a:lnTo>
                  <a:pt x="105564" y="76765"/>
                </a:lnTo>
                <a:lnTo>
                  <a:pt x="104385" y="70828"/>
                </a:lnTo>
                <a:lnTo>
                  <a:pt x="103600" y="64329"/>
                </a:lnTo>
                <a:lnTo>
                  <a:pt x="103077" y="57457"/>
                </a:lnTo>
                <a:lnTo>
                  <a:pt x="101457" y="54146"/>
                </a:lnTo>
                <a:lnTo>
                  <a:pt x="99109" y="53208"/>
                </a:lnTo>
                <a:lnTo>
                  <a:pt x="96272" y="53853"/>
                </a:lnTo>
                <a:lnTo>
                  <a:pt x="95651" y="69523"/>
                </a:lnTo>
                <a:lnTo>
                  <a:pt x="96507" y="95209"/>
                </a:lnTo>
                <a:lnTo>
                  <a:pt x="98348" y="127574"/>
                </a:lnTo>
                <a:lnTo>
                  <a:pt x="100845" y="151690"/>
                </a:lnTo>
                <a:lnTo>
                  <a:pt x="103780" y="170308"/>
                </a:lnTo>
                <a:lnTo>
                  <a:pt x="107006" y="185259"/>
                </a:lnTo>
                <a:lnTo>
                  <a:pt x="109158" y="196497"/>
                </a:lnTo>
                <a:lnTo>
                  <a:pt x="110592" y="205259"/>
                </a:lnTo>
                <a:lnTo>
                  <a:pt x="111547" y="212370"/>
                </a:lnTo>
                <a:lnTo>
                  <a:pt x="114725" y="218381"/>
                </a:lnTo>
                <a:lnTo>
                  <a:pt x="119383" y="223658"/>
                </a:lnTo>
                <a:lnTo>
                  <a:pt x="125028" y="228446"/>
                </a:lnTo>
                <a:lnTo>
                  <a:pt x="130063" y="232908"/>
                </a:lnTo>
                <a:lnTo>
                  <a:pt x="139042" y="241253"/>
                </a:lnTo>
                <a:lnTo>
                  <a:pt x="144485" y="243986"/>
                </a:lnTo>
                <a:lnTo>
                  <a:pt x="164280" y="249103"/>
                </a:lnTo>
                <a:lnTo>
                  <a:pt x="171470" y="251759"/>
                </a:lnTo>
                <a:lnTo>
                  <a:pt x="178803" y="254800"/>
                </a:lnTo>
                <a:lnTo>
                  <a:pt x="186232" y="255558"/>
                </a:lnTo>
                <a:lnTo>
                  <a:pt x="193724" y="254793"/>
                </a:lnTo>
                <a:lnTo>
                  <a:pt x="201259" y="253013"/>
                </a:lnTo>
                <a:lnTo>
                  <a:pt x="211363" y="251826"/>
                </a:lnTo>
                <a:lnTo>
                  <a:pt x="223178" y="251035"/>
                </a:lnTo>
                <a:lnTo>
                  <a:pt x="236136" y="250507"/>
                </a:lnTo>
                <a:lnTo>
                  <a:pt x="247313" y="248886"/>
                </a:lnTo>
                <a:lnTo>
                  <a:pt x="257306" y="246535"/>
                </a:lnTo>
                <a:lnTo>
                  <a:pt x="286891" y="237158"/>
                </a:lnTo>
                <a:lnTo>
                  <a:pt x="297660" y="233636"/>
                </a:lnTo>
                <a:lnTo>
                  <a:pt x="307380" y="230018"/>
                </a:lnTo>
                <a:lnTo>
                  <a:pt x="316400" y="226336"/>
                </a:lnTo>
                <a:lnTo>
                  <a:pt x="324953" y="222612"/>
                </a:lnTo>
                <a:lnTo>
                  <a:pt x="338275" y="215048"/>
                </a:lnTo>
                <a:lnTo>
                  <a:pt x="354776" y="204927"/>
                </a:lnTo>
                <a:lnTo>
                  <a:pt x="399605" y="176452"/>
                </a:lnTo>
                <a:lnTo>
                  <a:pt x="409122" y="169171"/>
                </a:lnTo>
                <a:lnTo>
                  <a:pt x="413438" y="165452"/>
                </a:lnTo>
                <a:lnTo>
                  <a:pt x="416315" y="161702"/>
                </a:lnTo>
                <a:lnTo>
                  <a:pt x="419512" y="154149"/>
                </a:lnTo>
                <a:lnTo>
                  <a:pt x="422070" y="1465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5234940" y="1931669"/>
            <a:ext cx="1154431" cy="45582"/>
          </a:xfrm>
          <a:custGeom>
            <a:avLst/>
            <a:gdLst/>
            <a:ahLst/>
            <a:cxnLst/>
            <a:rect l="0" t="0" r="0" b="0"/>
            <a:pathLst>
              <a:path w="1154431" h="45582">
                <a:moveTo>
                  <a:pt x="0" y="34291"/>
                </a:moveTo>
                <a:lnTo>
                  <a:pt x="18203" y="40358"/>
                </a:lnTo>
                <a:lnTo>
                  <a:pt x="26105" y="42146"/>
                </a:lnTo>
                <a:lnTo>
                  <a:pt x="33913" y="43337"/>
                </a:lnTo>
                <a:lnTo>
                  <a:pt x="54442" y="44661"/>
                </a:lnTo>
                <a:lnTo>
                  <a:pt x="88966" y="45250"/>
                </a:lnTo>
                <a:lnTo>
                  <a:pt x="199786" y="45581"/>
                </a:lnTo>
                <a:lnTo>
                  <a:pt x="238600" y="44357"/>
                </a:lnTo>
                <a:lnTo>
                  <a:pt x="274636" y="42272"/>
                </a:lnTo>
                <a:lnTo>
                  <a:pt x="308821" y="39612"/>
                </a:lnTo>
                <a:lnTo>
                  <a:pt x="337960" y="37838"/>
                </a:lnTo>
                <a:lnTo>
                  <a:pt x="387271" y="35867"/>
                </a:lnTo>
                <a:lnTo>
                  <a:pt x="408041" y="34072"/>
                </a:lnTo>
                <a:lnTo>
                  <a:pt x="426967" y="31605"/>
                </a:lnTo>
                <a:lnTo>
                  <a:pt x="444664" y="28690"/>
                </a:lnTo>
                <a:lnTo>
                  <a:pt x="498195" y="22065"/>
                </a:lnTo>
                <a:lnTo>
                  <a:pt x="530250" y="18520"/>
                </a:lnTo>
                <a:lnTo>
                  <a:pt x="556699" y="16157"/>
                </a:lnTo>
                <a:lnTo>
                  <a:pt x="579413" y="14581"/>
                </a:lnTo>
                <a:lnTo>
                  <a:pt x="599635" y="13531"/>
                </a:lnTo>
                <a:lnTo>
                  <a:pt x="672904" y="12364"/>
                </a:lnTo>
                <a:lnTo>
                  <a:pt x="1057194" y="11435"/>
                </a:lnTo>
                <a:lnTo>
                  <a:pt x="1074366" y="10164"/>
                </a:lnTo>
                <a:lnTo>
                  <a:pt x="1089623" y="8046"/>
                </a:lnTo>
                <a:lnTo>
                  <a:pt x="11544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5475482" y="2091689"/>
            <a:ext cx="228089" cy="257763"/>
          </a:xfrm>
          <a:custGeom>
            <a:avLst/>
            <a:gdLst/>
            <a:ahLst/>
            <a:cxnLst/>
            <a:rect l="0" t="0" r="0" b="0"/>
            <a:pathLst>
              <a:path w="228089" h="257763">
                <a:moveTo>
                  <a:pt x="22347" y="0"/>
                </a:moveTo>
                <a:lnTo>
                  <a:pt x="22347" y="53795"/>
                </a:lnTo>
                <a:lnTo>
                  <a:pt x="21077" y="68884"/>
                </a:lnTo>
                <a:lnTo>
                  <a:pt x="18961" y="85293"/>
                </a:lnTo>
                <a:lnTo>
                  <a:pt x="16280" y="102582"/>
                </a:lnTo>
                <a:lnTo>
                  <a:pt x="14492" y="116648"/>
                </a:lnTo>
                <a:lnTo>
                  <a:pt x="13301" y="128566"/>
                </a:lnTo>
                <a:lnTo>
                  <a:pt x="12506" y="139051"/>
                </a:lnTo>
                <a:lnTo>
                  <a:pt x="10707" y="151121"/>
                </a:lnTo>
                <a:lnTo>
                  <a:pt x="8237" y="164247"/>
                </a:lnTo>
                <a:lnTo>
                  <a:pt x="5321" y="178078"/>
                </a:lnTo>
                <a:lnTo>
                  <a:pt x="3376" y="189839"/>
                </a:lnTo>
                <a:lnTo>
                  <a:pt x="2080" y="200220"/>
                </a:lnTo>
                <a:lnTo>
                  <a:pt x="1216" y="209680"/>
                </a:lnTo>
                <a:lnTo>
                  <a:pt x="640" y="218527"/>
                </a:lnTo>
                <a:lnTo>
                  <a:pt x="0" y="235130"/>
                </a:lnTo>
                <a:lnTo>
                  <a:pt x="1099" y="240573"/>
                </a:lnTo>
                <a:lnTo>
                  <a:pt x="3102" y="244202"/>
                </a:lnTo>
                <a:lnTo>
                  <a:pt x="9374" y="250027"/>
                </a:lnTo>
                <a:lnTo>
                  <a:pt x="16528" y="257103"/>
                </a:lnTo>
                <a:lnTo>
                  <a:pt x="19738" y="257762"/>
                </a:lnTo>
                <a:lnTo>
                  <a:pt x="23148" y="256932"/>
                </a:lnTo>
                <a:lnTo>
                  <a:pt x="26691" y="255108"/>
                </a:lnTo>
                <a:lnTo>
                  <a:pt x="34133" y="253892"/>
                </a:lnTo>
                <a:lnTo>
                  <a:pt x="44175" y="253082"/>
                </a:lnTo>
                <a:lnTo>
                  <a:pt x="55949" y="252541"/>
                </a:lnTo>
                <a:lnTo>
                  <a:pt x="66339" y="250911"/>
                </a:lnTo>
                <a:lnTo>
                  <a:pt x="75805" y="248554"/>
                </a:lnTo>
                <a:lnTo>
                  <a:pt x="84656" y="245713"/>
                </a:lnTo>
                <a:lnTo>
                  <a:pt x="94366" y="243819"/>
                </a:lnTo>
                <a:lnTo>
                  <a:pt x="104650" y="242556"/>
                </a:lnTo>
                <a:lnTo>
                  <a:pt x="115316" y="241714"/>
                </a:lnTo>
                <a:lnTo>
                  <a:pt x="124966" y="241153"/>
                </a:lnTo>
                <a:lnTo>
                  <a:pt x="142463" y="240529"/>
                </a:lnTo>
                <a:lnTo>
                  <a:pt x="191177" y="240096"/>
                </a:lnTo>
                <a:lnTo>
                  <a:pt x="228088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5634990" y="2091689"/>
            <a:ext cx="57151" cy="571501"/>
          </a:xfrm>
          <a:custGeom>
            <a:avLst/>
            <a:gdLst/>
            <a:ahLst/>
            <a:cxnLst/>
            <a:rect l="0" t="0" r="0" b="0"/>
            <a:pathLst>
              <a:path w="57151" h="571501">
                <a:moveTo>
                  <a:pt x="0" y="0"/>
                </a:moveTo>
                <a:lnTo>
                  <a:pt x="6067" y="24272"/>
                </a:lnTo>
                <a:lnTo>
                  <a:pt x="9125" y="41581"/>
                </a:lnTo>
                <a:lnTo>
                  <a:pt x="26867" y="158974"/>
                </a:lnTo>
                <a:lnTo>
                  <a:pt x="29342" y="178373"/>
                </a:lnTo>
                <a:lnTo>
                  <a:pt x="30991" y="195115"/>
                </a:lnTo>
                <a:lnTo>
                  <a:pt x="41710" y="332188"/>
                </a:lnTo>
                <a:lnTo>
                  <a:pt x="43938" y="373699"/>
                </a:lnTo>
                <a:lnTo>
                  <a:pt x="44928" y="404849"/>
                </a:lnTo>
                <a:lnTo>
                  <a:pt x="45563" y="461958"/>
                </a:lnTo>
                <a:lnTo>
                  <a:pt x="45719" y="540712"/>
                </a:lnTo>
                <a:lnTo>
                  <a:pt x="46989" y="544625"/>
                </a:lnTo>
                <a:lnTo>
                  <a:pt x="49106" y="548503"/>
                </a:lnTo>
                <a:lnTo>
                  <a:pt x="57150" y="5715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5863747" y="2299018"/>
            <a:ext cx="217013" cy="295592"/>
          </a:xfrm>
          <a:custGeom>
            <a:avLst/>
            <a:gdLst/>
            <a:ahLst/>
            <a:cxnLst/>
            <a:rect l="0" t="0" r="0" b="0"/>
            <a:pathLst>
              <a:path w="217013" h="295592">
                <a:moveTo>
                  <a:pt x="102712" y="9841"/>
                </a:moveTo>
                <a:lnTo>
                  <a:pt x="96645" y="3774"/>
                </a:lnTo>
                <a:lnTo>
                  <a:pt x="93587" y="1986"/>
                </a:lnTo>
                <a:lnTo>
                  <a:pt x="90279" y="795"/>
                </a:lnTo>
                <a:lnTo>
                  <a:pt x="86804" y="0"/>
                </a:lnTo>
                <a:lnTo>
                  <a:pt x="83217" y="741"/>
                </a:lnTo>
                <a:lnTo>
                  <a:pt x="79555" y="2504"/>
                </a:lnTo>
                <a:lnTo>
                  <a:pt x="75845" y="4950"/>
                </a:lnTo>
                <a:lnTo>
                  <a:pt x="70831" y="10391"/>
                </a:lnTo>
                <a:lnTo>
                  <a:pt x="64948" y="17827"/>
                </a:lnTo>
                <a:lnTo>
                  <a:pt x="58486" y="26595"/>
                </a:lnTo>
                <a:lnTo>
                  <a:pt x="52908" y="33711"/>
                </a:lnTo>
                <a:lnTo>
                  <a:pt x="47920" y="39724"/>
                </a:lnTo>
                <a:lnTo>
                  <a:pt x="43324" y="45004"/>
                </a:lnTo>
                <a:lnTo>
                  <a:pt x="38990" y="51063"/>
                </a:lnTo>
                <a:lnTo>
                  <a:pt x="34831" y="57642"/>
                </a:lnTo>
                <a:lnTo>
                  <a:pt x="30788" y="64569"/>
                </a:lnTo>
                <a:lnTo>
                  <a:pt x="26823" y="72996"/>
                </a:lnTo>
                <a:lnTo>
                  <a:pt x="22910" y="82425"/>
                </a:lnTo>
                <a:lnTo>
                  <a:pt x="19031" y="92520"/>
                </a:lnTo>
                <a:lnTo>
                  <a:pt x="16445" y="101791"/>
                </a:lnTo>
                <a:lnTo>
                  <a:pt x="14721" y="110511"/>
                </a:lnTo>
                <a:lnTo>
                  <a:pt x="13571" y="118865"/>
                </a:lnTo>
                <a:lnTo>
                  <a:pt x="11535" y="128243"/>
                </a:lnTo>
                <a:lnTo>
                  <a:pt x="8908" y="138306"/>
                </a:lnTo>
                <a:lnTo>
                  <a:pt x="5886" y="148825"/>
                </a:lnTo>
                <a:lnTo>
                  <a:pt x="3871" y="158377"/>
                </a:lnTo>
                <a:lnTo>
                  <a:pt x="2529" y="167285"/>
                </a:lnTo>
                <a:lnTo>
                  <a:pt x="1633" y="175764"/>
                </a:lnTo>
                <a:lnTo>
                  <a:pt x="1036" y="183956"/>
                </a:lnTo>
                <a:lnTo>
                  <a:pt x="638" y="191958"/>
                </a:lnTo>
                <a:lnTo>
                  <a:pt x="373" y="199833"/>
                </a:lnTo>
                <a:lnTo>
                  <a:pt x="0" y="229118"/>
                </a:lnTo>
                <a:lnTo>
                  <a:pt x="1217" y="238576"/>
                </a:lnTo>
                <a:lnTo>
                  <a:pt x="3299" y="247421"/>
                </a:lnTo>
                <a:lnTo>
                  <a:pt x="5957" y="255858"/>
                </a:lnTo>
                <a:lnTo>
                  <a:pt x="8999" y="262752"/>
                </a:lnTo>
                <a:lnTo>
                  <a:pt x="12297" y="268619"/>
                </a:lnTo>
                <a:lnTo>
                  <a:pt x="20647" y="281091"/>
                </a:lnTo>
                <a:lnTo>
                  <a:pt x="22602" y="282115"/>
                </a:lnTo>
                <a:lnTo>
                  <a:pt x="28161" y="283252"/>
                </a:lnTo>
                <a:lnTo>
                  <a:pt x="30152" y="282285"/>
                </a:lnTo>
                <a:lnTo>
                  <a:pt x="31479" y="280371"/>
                </a:lnTo>
                <a:lnTo>
                  <a:pt x="32363" y="277824"/>
                </a:lnTo>
                <a:lnTo>
                  <a:pt x="35493" y="273586"/>
                </a:lnTo>
                <a:lnTo>
                  <a:pt x="40120" y="268222"/>
                </a:lnTo>
                <a:lnTo>
                  <a:pt x="45744" y="262105"/>
                </a:lnTo>
                <a:lnTo>
                  <a:pt x="50763" y="255487"/>
                </a:lnTo>
                <a:lnTo>
                  <a:pt x="55380" y="248535"/>
                </a:lnTo>
                <a:lnTo>
                  <a:pt x="59727" y="241361"/>
                </a:lnTo>
                <a:lnTo>
                  <a:pt x="63896" y="234038"/>
                </a:lnTo>
                <a:lnTo>
                  <a:pt x="71914" y="219127"/>
                </a:lnTo>
                <a:lnTo>
                  <a:pt x="83568" y="196453"/>
                </a:lnTo>
                <a:lnTo>
                  <a:pt x="87410" y="185049"/>
                </a:lnTo>
                <a:lnTo>
                  <a:pt x="91241" y="171097"/>
                </a:lnTo>
                <a:lnTo>
                  <a:pt x="106514" y="109146"/>
                </a:lnTo>
                <a:lnTo>
                  <a:pt x="109057" y="92554"/>
                </a:lnTo>
                <a:lnTo>
                  <a:pt x="110752" y="75143"/>
                </a:lnTo>
                <a:lnTo>
                  <a:pt x="113138" y="33847"/>
                </a:lnTo>
                <a:lnTo>
                  <a:pt x="113473" y="25845"/>
                </a:lnTo>
                <a:lnTo>
                  <a:pt x="114966" y="20510"/>
                </a:lnTo>
                <a:lnTo>
                  <a:pt x="117232" y="16954"/>
                </a:lnTo>
                <a:lnTo>
                  <a:pt x="120012" y="14583"/>
                </a:lnTo>
                <a:lnTo>
                  <a:pt x="121865" y="14273"/>
                </a:lnTo>
                <a:lnTo>
                  <a:pt x="123101" y="15336"/>
                </a:lnTo>
                <a:lnTo>
                  <a:pt x="123925" y="17314"/>
                </a:lnTo>
                <a:lnTo>
                  <a:pt x="125744" y="18633"/>
                </a:lnTo>
                <a:lnTo>
                  <a:pt x="131152" y="20099"/>
                </a:lnTo>
                <a:lnTo>
                  <a:pt x="133103" y="23030"/>
                </a:lnTo>
                <a:lnTo>
                  <a:pt x="134402" y="27524"/>
                </a:lnTo>
                <a:lnTo>
                  <a:pt x="135269" y="33060"/>
                </a:lnTo>
                <a:lnTo>
                  <a:pt x="135847" y="38020"/>
                </a:lnTo>
                <a:lnTo>
                  <a:pt x="136489" y="46919"/>
                </a:lnTo>
                <a:lnTo>
                  <a:pt x="137930" y="53610"/>
                </a:lnTo>
                <a:lnTo>
                  <a:pt x="140161" y="61880"/>
                </a:lnTo>
                <a:lnTo>
                  <a:pt x="142918" y="71204"/>
                </a:lnTo>
                <a:lnTo>
                  <a:pt x="144756" y="79960"/>
                </a:lnTo>
                <a:lnTo>
                  <a:pt x="145982" y="88337"/>
                </a:lnTo>
                <a:lnTo>
                  <a:pt x="146799" y="96462"/>
                </a:lnTo>
                <a:lnTo>
                  <a:pt x="148613" y="105688"/>
                </a:lnTo>
                <a:lnTo>
                  <a:pt x="151093" y="115649"/>
                </a:lnTo>
                <a:lnTo>
                  <a:pt x="154016" y="126100"/>
                </a:lnTo>
                <a:lnTo>
                  <a:pt x="155965" y="135607"/>
                </a:lnTo>
                <a:lnTo>
                  <a:pt x="157264" y="144485"/>
                </a:lnTo>
                <a:lnTo>
                  <a:pt x="158130" y="152944"/>
                </a:lnTo>
                <a:lnTo>
                  <a:pt x="159977" y="164933"/>
                </a:lnTo>
                <a:lnTo>
                  <a:pt x="165417" y="195188"/>
                </a:lnTo>
                <a:lnTo>
                  <a:pt x="169915" y="210876"/>
                </a:lnTo>
                <a:lnTo>
                  <a:pt x="175454" y="226414"/>
                </a:lnTo>
                <a:lnTo>
                  <a:pt x="181687" y="241853"/>
                </a:lnTo>
                <a:lnTo>
                  <a:pt x="185842" y="253416"/>
                </a:lnTo>
                <a:lnTo>
                  <a:pt x="188613" y="262395"/>
                </a:lnTo>
                <a:lnTo>
                  <a:pt x="190459" y="269650"/>
                </a:lnTo>
                <a:lnTo>
                  <a:pt x="192960" y="275757"/>
                </a:lnTo>
                <a:lnTo>
                  <a:pt x="195898" y="281099"/>
                </a:lnTo>
                <a:lnTo>
                  <a:pt x="202713" y="291297"/>
                </a:lnTo>
                <a:lnTo>
                  <a:pt x="217012" y="2955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6126479" y="2125979"/>
            <a:ext cx="192423" cy="411481"/>
          </a:xfrm>
          <a:custGeom>
            <a:avLst/>
            <a:gdLst/>
            <a:ahLst/>
            <a:cxnLst/>
            <a:rect l="0" t="0" r="0" b="0"/>
            <a:pathLst>
              <a:path w="192423" h="411481">
                <a:moveTo>
                  <a:pt x="0" y="0"/>
                </a:moveTo>
                <a:lnTo>
                  <a:pt x="6068" y="18204"/>
                </a:lnTo>
                <a:lnTo>
                  <a:pt x="7856" y="29916"/>
                </a:lnTo>
                <a:lnTo>
                  <a:pt x="9047" y="44074"/>
                </a:lnTo>
                <a:lnTo>
                  <a:pt x="9842" y="59863"/>
                </a:lnTo>
                <a:lnTo>
                  <a:pt x="10725" y="90953"/>
                </a:lnTo>
                <a:lnTo>
                  <a:pt x="11368" y="258599"/>
                </a:lnTo>
                <a:lnTo>
                  <a:pt x="11389" y="282889"/>
                </a:lnTo>
                <a:lnTo>
                  <a:pt x="12673" y="304163"/>
                </a:lnTo>
                <a:lnTo>
                  <a:pt x="14799" y="323425"/>
                </a:lnTo>
                <a:lnTo>
                  <a:pt x="19278" y="354565"/>
                </a:lnTo>
                <a:lnTo>
                  <a:pt x="20472" y="364647"/>
                </a:lnTo>
                <a:lnTo>
                  <a:pt x="21268" y="372638"/>
                </a:lnTo>
                <a:lnTo>
                  <a:pt x="22153" y="384904"/>
                </a:lnTo>
                <a:lnTo>
                  <a:pt x="22546" y="394589"/>
                </a:lnTo>
                <a:lnTo>
                  <a:pt x="22721" y="403126"/>
                </a:lnTo>
                <a:lnTo>
                  <a:pt x="21497" y="404641"/>
                </a:lnTo>
                <a:lnTo>
                  <a:pt x="19412" y="404381"/>
                </a:lnTo>
                <a:lnTo>
                  <a:pt x="16751" y="402937"/>
                </a:lnTo>
                <a:lnTo>
                  <a:pt x="14978" y="398165"/>
                </a:lnTo>
                <a:lnTo>
                  <a:pt x="13795" y="391174"/>
                </a:lnTo>
                <a:lnTo>
                  <a:pt x="13007" y="382703"/>
                </a:lnTo>
                <a:lnTo>
                  <a:pt x="12482" y="371975"/>
                </a:lnTo>
                <a:lnTo>
                  <a:pt x="11898" y="346509"/>
                </a:lnTo>
                <a:lnTo>
                  <a:pt x="13012" y="335146"/>
                </a:lnTo>
                <a:lnTo>
                  <a:pt x="15025" y="325031"/>
                </a:lnTo>
                <a:lnTo>
                  <a:pt x="17637" y="315748"/>
                </a:lnTo>
                <a:lnTo>
                  <a:pt x="20648" y="307019"/>
                </a:lnTo>
                <a:lnTo>
                  <a:pt x="23926" y="298659"/>
                </a:lnTo>
                <a:lnTo>
                  <a:pt x="27381" y="290546"/>
                </a:lnTo>
                <a:lnTo>
                  <a:pt x="34606" y="274758"/>
                </a:lnTo>
                <a:lnTo>
                  <a:pt x="49593" y="243927"/>
                </a:lnTo>
                <a:lnTo>
                  <a:pt x="53382" y="237548"/>
                </a:lnTo>
                <a:lnTo>
                  <a:pt x="57178" y="232026"/>
                </a:lnTo>
                <a:lnTo>
                  <a:pt x="60979" y="227074"/>
                </a:lnTo>
                <a:lnTo>
                  <a:pt x="64783" y="221233"/>
                </a:lnTo>
                <a:lnTo>
                  <a:pt x="68589" y="214799"/>
                </a:lnTo>
                <a:lnTo>
                  <a:pt x="72396" y="207969"/>
                </a:lnTo>
                <a:lnTo>
                  <a:pt x="77474" y="203416"/>
                </a:lnTo>
                <a:lnTo>
                  <a:pt x="83400" y="200381"/>
                </a:lnTo>
                <a:lnTo>
                  <a:pt x="89890" y="198358"/>
                </a:lnTo>
                <a:lnTo>
                  <a:pt x="95487" y="195738"/>
                </a:lnTo>
                <a:lnTo>
                  <a:pt x="100488" y="192722"/>
                </a:lnTo>
                <a:lnTo>
                  <a:pt x="105092" y="189442"/>
                </a:lnTo>
                <a:lnTo>
                  <a:pt x="109432" y="187255"/>
                </a:lnTo>
                <a:lnTo>
                  <a:pt x="113594" y="185797"/>
                </a:lnTo>
                <a:lnTo>
                  <a:pt x="117640" y="184825"/>
                </a:lnTo>
                <a:lnTo>
                  <a:pt x="122877" y="185446"/>
                </a:lnTo>
                <a:lnTo>
                  <a:pt x="128908" y="187131"/>
                </a:lnTo>
                <a:lnTo>
                  <a:pt x="135469" y="189524"/>
                </a:lnTo>
                <a:lnTo>
                  <a:pt x="141112" y="191120"/>
                </a:lnTo>
                <a:lnTo>
                  <a:pt x="146145" y="192183"/>
                </a:lnTo>
                <a:lnTo>
                  <a:pt x="150771" y="192892"/>
                </a:lnTo>
                <a:lnTo>
                  <a:pt x="153854" y="195905"/>
                </a:lnTo>
                <a:lnTo>
                  <a:pt x="155909" y="200454"/>
                </a:lnTo>
                <a:lnTo>
                  <a:pt x="157280" y="206026"/>
                </a:lnTo>
                <a:lnTo>
                  <a:pt x="160733" y="209741"/>
                </a:lnTo>
                <a:lnTo>
                  <a:pt x="165576" y="212217"/>
                </a:lnTo>
                <a:lnTo>
                  <a:pt x="171344" y="213868"/>
                </a:lnTo>
                <a:lnTo>
                  <a:pt x="175189" y="217509"/>
                </a:lnTo>
                <a:lnTo>
                  <a:pt x="177753" y="222476"/>
                </a:lnTo>
                <a:lnTo>
                  <a:pt x="179463" y="228328"/>
                </a:lnTo>
                <a:lnTo>
                  <a:pt x="187935" y="254766"/>
                </a:lnTo>
                <a:lnTo>
                  <a:pt x="190061" y="263824"/>
                </a:lnTo>
                <a:lnTo>
                  <a:pt x="191477" y="272403"/>
                </a:lnTo>
                <a:lnTo>
                  <a:pt x="192422" y="280662"/>
                </a:lnTo>
                <a:lnTo>
                  <a:pt x="191781" y="287438"/>
                </a:lnTo>
                <a:lnTo>
                  <a:pt x="190084" y="293226"/>
                </a:lnTo>
                <a:lnTo>
                  <a:pt x="184812" y="303043"/>
                </a:lnTo>
                <a:lnTo>
                  <a:pt x="181628" y="307439"/>
                </a:lnTo>
                <a:lnTo>
                  <a:pt x="178236" y="311639"/>
                </a:lnTo>
                <a:lnTo>
                  <a:pt x="173434" y="318250"/>
                </a:lnTo>
                <a:lnTo>
                  <a:pt x="161326" y="335755"/>
                </a:lnTo>
                <a:lnTo>
                  <a:pt x="155810" y="343216"/>
                </a:lnTo>
                <a:lnTo>
                  <a:pt x="150864" y="349461"/>
                </a:lnTo>
                <a:lnTo>
                  <a:pt x="146296" y="354894"/>
                </a:lnTo>
                <a:lnTo>
                  <a:pt x="141981" y="361056"/>
                </a:lnTo>
                <a:lnTo>
                  <a:pt x="137834" y="367704"/>
                </a:lnTo>
                <a:lnTo>
                  <a:pt x="133799" y="374676"/>
                </a:lnTo>
                <a:lnTo>
                  <a:pt x="129839" y="379325"/>
                </a:lnTo>
                <a:lnTo>
                  <a:pt x="125930" y="382423"/>
                </a:lnTo>
                <a:lnTo>
                  <a:pt x="122054" y="384489"/>
                </a:lnTo>
                <a:lnTo>
                  <a:pt x="118199" y="387136"/>
                </a:lnTo>
                <a:lnTo>
                  <a:pt x="114360" y="390171"/>
                </a:lnTo>
                <a:lnTo>
                  <a:pt x="110530" y="393464"/>
                </a:lnTo>
                <a:lnTo>
                  <a:pt x="106707" y="395660"/>
                </a:lnTo>
                <a:lnTo>
                  <a:pt x="102888" y="397123"/>
                </a:lnTo>
                <a:lnTo>
                  <a:pt x="99072" y="398099"/>
                </a:lnTo>
                <a:lnTo>
                  <a:pt x="93988" y="400019"/>
                </a:lnTo>
                <a:lnTo>
                  <a:pt x="88059" y="402570"/>
                </a:lnTo>
                <a:lnTo>
                  <a:pt x="81566" y="405540"/>
                </a:lnTo>
                <a:lnTo>
                  <a:pt x="75967" y="407520"/>
                </a:lnTo>
                <a:lnTo>
                  <a:pt x="70965" y="408840"/>
                </a:lnTo>
                <a:lnTo>
                  <a:pt x="57150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6418302" y="2297429"/>
            <a:ext cx="211099" cy="296486"/>
          </a:xfrm>
          <a:custGeom>
            <a:avLst/>
            <a:gdLst/>
            <a:ahLst/>
            <a:cxnLst/>
            <a:rect l="0" t="0" r="0" b="0"/>
            <a:pathLst>
              <a:path w="211099" h="296486">
                <a:moveTo>
                  <a:pt x="108228" y="0"/>
                </a:moveTo>
                <a:lnTo>
                  <a:pt x="81360" y="26869"/>
                </a:lnTo>
                <a:lnTo>
                  <a:pt x="76346" y="34423"/>
                </a:lnTo>
                <a:lnTo>
                  <a:pt x="70463" y="44539"/>
                </a:lnTo>
                <a:lnTo>
                  <a:pt x="64001" y="56362"/>
                </a:lnTo>
                <a:lnTo>
                  <a:pt x="57153" y="66785"/>
                </a:lnTo>
                <a:lnTo>
                  <a:pt x="50048" y="76273"/>
                </a:lnTo>
                <a:lnTo>
                  <a:pt x="42771" y="85139"/>
                </a:lnTo>
                <a:lnTo>
                  <a:pt x="36650" y="93590"/>
                </a:lnTo>
                <a:lnTo>
                  <a:pt x="31299" y="101763"/>
                </a:lnTo>
                <a:lnTo>
                  <a:pt x="26462" y="109752"/>
                </a:lnTo>
                <a:lnTo>
                  <a:pt x="23237" y="117618"/>
                </a:lnTo>
                <a:lnTo>
                  <a:pt x="21088" y="125402"/>
                </a:lnTo>
                <a:lnTo>
                  <a:pt x="19654" y="133132"/>
                </a:lnTo>
                <a:lnTo>
                  <a:pt x="14675" y="155267"/>
                </a:lnTo>
                <a:lnTo>
                  <a:pt x="1130" y="210869"/>
                </a:lnTo>
                <a:lnTo>
                  <a:pt x="0" y="223130"/>
                </a:lnTo>
                <a:lnTo>
                  <a:pt x="515" y="233843"/>
                </a:lnTo>
                <a:lnTo>
                  <a:pt x="2130" y="243525"/>
                </a:lnTo>
                <a:lnTo>
                  <a:pt x="3205" y="251251"/>
                </a:lnTo>
                <a:lnTo>
                  <a:pt x="3923" y="257671"/>
                </a:lnTo>
                <a:lnTo>
                  <a:pt x="4401" y="263221"/>
                </a:lnTo>
                <a:lnTo>
                  <a:pt x="5990" y="268190"/>
                </a:lnTo>
                <a:lnTo>
                  <a:pt x="11142" y="277099"/>
                </a:lnTo>
                <a:lnTo>
                  <a:pt x="17665" y="285292"/>
                </a:lnTo>
                <a:lnTo>
                  <a:pt x="21182" y="289255"/>
                </a:lnTo>
                <a:lnTo>
                  <a:pt x="24798" y="291897"/>
                </a:lnTo>
                <a:lnTo>
                  <a:pt x="28478" y="293658"/>
                </a:lnTo>
                <a:lnTo>
                  <a:pt x="32201" y="294832"/>
                </a:lnTo>
                <a:lnTo>
                  <a:pt x="37223" y="295615"/>
                </a:lnTo>
                <a:lnTo>
                  <a:pt x="43111" y="296137"/>
                </a:lnTo>
                <a:lnTo>
                  <a:pt x="49577" y="296485"/>
                </a:lnTo>
                <a:lnTo>
                  <a:pt x="55157" y="295447"/>
                </a:lnTo>
                <a:lnTo>
                  <a:pt x="60147" y="293485"/>
                </a:lnTo>
                <a:lnTo>
                  <a:pt x="64744" y="290907"/>
                </a:lnTo>
                <a:lnTo>
                  <a:pt x="76625" y="284655"/>
                </a:lnTo>
                <a:lnTo>
                  <a:pt x="127435" y="259016"/>
                </a:lnTo>
                <a:lnTo>
                  <a:pt x="133732" y="255228"/>
                </a:lnTo>
                <a:lnTo>
                  <a:pt x="139201" y="251432"/>
                </a:lnTo>
                <a:lnTo>
                  <a:pt x="144116" y="247631"/>
                </a:lnTo>
                <a:lnTo>
                  <a:pt x="149933" y="243828"/>
                </a:lnTo>
                <a:lnTo>
                  <a:pt x="156351" y="240022"/>
                </a:lnTo>
                <a:lnTo>
                  <a:pt x="163170" y="236215"/>
                </a:lnTo>
                <a:lnTo>
                  <a:pt x="168986" y="232407"/>
                </a:lnTo>
                <a:lnTo>
                  <a:pt x="174133" y="228598"/>
                </a:lnTo>
                <a:lnTo>
                  <a:pt x="178835" y="224789"/>
                </a:lnTo>
                <a:lnTo>
                  <a:pt x="183239" y="222249"/>
                </a:lnTo>
                <a:lnTo>
                  <a:pt x="187445" y="220556"/>
                </a:lnTo>
                <a:lnTo>
                  <a:pt x="191519" y="219428"/>
                </a:lnTo>
                <a:lnTo>
                  <a:pt x="195505" y="217405"/>
                </a:lnTo>
                <a:lnTo>
                  <a:pt x="199433" y="214787"/>
                </a:lnTo>
                <a:lnTo>
                  <a:pt x="211098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6697980" y="1920239"/>
            <a:ext cx="148590" cy="1"/>
          </a:xfrm>
          <a:custGeom>
            <a:avLst/>
            <a:gdLst/>
            <a:ahLst/>
            <a:cxnLst/>
            <a:rect l="0" t="0" r="0" b="0"/>
            <a:pathLst>
              <a:path w="148590" h="1">
                <a:moveTo>
                  <a:pt x="0" y="0"/>
                </a:move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6732269" y="1988819"/>
            <a:ext cx="171451" cy="34292"/>
          </a:xfrm>
          <a:custGeom>
            <a:avLst/>
            <a:gdLst/>
            <a:ahLst/>
            <a:cxnLst/>
            <a:rect l="0" t="0" r="0" b="0"/>
            <a:pathLst>
              <a:path w="171451" h="34292">
                <a:moveTo>
                  <a:pt x="0" y="34291"/>
                </a:moveTo>
                <a:lnTo>
                  <a:pt x="12137" y="34291"/>
                </a:lnTo>
                <a:lnTo>
                  <a:pt x="18251" y="33020"/>
                </a:lnTo>
                <a:lnTo>
                  <a:pt x="24868" y="30904"/>
                </a:lnTo>
                <a:lnTo>
                  <a:pt x="31818" y="28223"/>
                </a:lnTo>
                <a:lnTo>
                  <a:pt x="38992" y="25165"/>
                </a:lnTo>
                <a:lnTo>
                  <a:pt x="53737" y="18381"/>
                </a:lnTo>
                <a:lnTo>
                  <a:pt x="59955" y="16065"/>
                </a:lnTo>
                <a:lnTo>
                  <a:pt x="65370" y="14520"/>
                </a:lnTo>
                <a:lnTo>
                  <a:pt x="70251" y="13490"/>
                </a:lnTo>
                <a:lnTo>
                  <a:pt x="101389" y="5973"/>
                </a:lnTo>
                <a:lnTo>
                  <a:pt x="112044" y="3982"/>
                </a:lnTo>
                <a:lnTo>
                  <a:pt x="121686" y="2655"/>
                </a:lnTo>
                <a:lnTo>
                  <a:pt x="130653" y="1770"/>
                </a:lnTo>
                <a:lnTo>
                  <a:pt x="139172" y="1180"/>
                </a:lnTo>
                <a:lnTo>
                  <a:pt x="147392" y="78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7194659" y="1360169"/>
            <a:ext cx="40532" cy="582932"/>
          </a:xfrm>
          <a:custGeom>
            <a:avLst/>
            <a:gdLst/>
            <a:ahLst/>
            <a:cxnLst/>
            <a:rect l="0" t="0" r="0" b="0"/>
            <a:pathLst>
              <a:path w="40532" h="582932">
                <a:moveTo>
                  <a:pt x="40531" y="0"/>
                </a:moveTo>
                <a:lnTo>
                  <a:pt x="34463" y="12136"/>
                </a:lnTo>
                <a:lnTo>
                  <a:pt x="32675" y="18251"/>
                </a:lnTo>
                <a:lnTo>
                  <a:pt x="31484" y="24867"/>
                </a:lnTo>
                <a:lnTo>
                  <a:pt x="30689" y="31818"/>
                </a:lnTo>
                <a:lnTo>
                  <a:pt x="28890" y="41533"/>
                </a:lnTo>
                <a:lnTo>
                  <a:pt x="23503" y="65873"/>
                </a:lnTo>
                <a:lnTo>
                  <a:pt x="21559" y="80745"/>
                </a:lnTo>
                <a:lnTo>
                  <a:pt x="20263" y="97010"/>
                </a:lnTo>
                <a:lnTo>
                  <a:pt x="19399" y="114204"/>
                </a:lnTo>
                <a:lnTo>
                  <a:pt x="17552" y="129476"/>
                </a:lnTo>
                <a:lnTo>
                  <a:pt x="15052" y="143467"/>
                </a:lnTo>
                <a:lnTo>
                  <a:pt x="12115" y="156605"/>
                </a:lnTo>
                <a:lnTo>
                  <a:pt x="10157" y="172984"/>
                </a:lnTo>
                <a:lnTo>
                  <a:pt x="8852" y="191523"/>
                </a:lnTo>
                <a:lnTo>
                  <a:pt x="7981" y="211502"/>
                </a:lnTo>
                <a:lnTo>
                  <a:pt x="6131" y="232441"/>
                </a:lnTo>
                <a:lnTo>
                  <a:pt x="3627" y="254021"/>
                </a:lnTo>
                <a:lnTo>
                  <a:pt x="689" y="276028"/>
                </a:lnTo>
                <a:lnTo>
                  <a:pt x="0" y="307209"/>
                </a:lnTo>
                <a:lnTo>
                  <a:pt x="809" y="344506"/>
                </a:lnTo>
                <a:lnTo>
                  <a:pt x="5168" y="456248"/>
                </a:lnTo>
                <a:lnTo>
                  <a:pt x="6795" y="475615"/>
                </a:lnTo>
                <a:lnTo>
                  <a:pt x="9150" y="496147"/>
                </a:lnTo>
                <a:lnTo>
                  <a:pt x="17671" y="5829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7352259" y="1659357"/>
            <a:ext cx="374421" cy="270955"/>
          </a:xfrm>
          <a:custGeom>
            <a:avLst/>
            <a:gdLst/>
            <a:ahLst/>
            <a:cxnLst/>
            <a:rect l="0" t="0" r="0" b="0"/>
            <a:pathLst>
              <a:path w="374421" h="270955">
                <a:moveTo>
                  <a:pt x="100100" y="43712"/>
                </a:moveTo>
                <a:lnTo>
                  <a:pt x="100100" y="4767"/>
                </a:lnTo>
                <a:lnTo>
                  <a:pt x="98831" y="2509"/>
                </a:lnTo>
                <a:lnTo>
                  <a:pt x="96715" y="1003"/>
                </a:lnTo>
                <a:lnTo>
                  <a:pt x="94033" y="0"/>
                </a:lnTo>
                <a:lnTo>
                  <a:pt x="90975" y="600"/>
                </a:lnTo>
                <a:lnTo>
                  <a:pt x="84192" y="4655"/>
                </a:lnTo>
                <a:lnTo>
                  <a:pt x="76944" y="10690"/>
                </a:lnTo>
                <a:lnTo>
                  <a:pt x="73232" y="14078"/>
                </a:lnTo>
                <a:lnTo>
                  <a:pt x="68219" y="20146"/>
                </a:lnTo>
                <a:lnTo>
                  <a:pt x="62335" y="28002"/>
                </a:lnTo>
                <a:lnTo>
                  <a:pt x="55874" y="37048"/>
                </a:lnTo>
                <a:lnTo>
                  <a:pt x="50296" y="48160"/>
                </a:lnTo>
                <a:lnTo>
                  <a:pt x="45308" y="60647"/>
                </a:lnTo>
                <a:lnTo>
                  <a:pt x="40712" y="74052"/>
                </a:lnTo>
                <a:lnTo>
                  <a:pt x="28833" y="112654"/>
                </a:lnTo>
                <a:lnTo>
                  <a:pt x="22109" y="135393"/>
                </a:lnTo>
                <a:lnTo>
                  <a:pt x="16356" y="153093"/>
                </a:lnTo>
                <a:lnTo>
                  <a:pt x="11251" y="167433"/>
                </a:lnTo>
                <a:lnTo>
                  <a:pt x="6577" y="179533"/>
                </a:lnTo>
                <a:lnTo>
                  <a:pt x="3462" y="190139"/>
                </a:lnTo>
                <a:lnTo>
                  <a:pt x="1385" y="199750"/>
                </a:lnTo>
                <a:lnTo>
                  <a:pt x="0" y="208698"/>
                </a:lnTo>
                <a:lnTo>
                  <a:pt x="347" y="217203"/>
                </a:lnTo>
                <a:lnTo>
                  <a:pt x="1848" y="225413"/>
                </a:lnTo>
                <a:lnTo>
                  <a:pt x="4119" y="233426"/>
                </a:lnTo>
                <a:lnTo>
                  <a:pt x="6902" y="241308"/>
                </a:lnTo>
                <a:lnTo>
                  <a:pt x="10028" y="249103"/>
                </a:lnTo>
                <a:lnTo>
                  <a:pt x="13382" y="256839"/>
                </a:lnTo>
                <a:lnTo>
                  <a:pt x="16888" y="261997"/>
                </a:lnTo>
                <a:lnTo>
                  <a:pt x="20496" y="265435"/>
                </a:lnTo>
                <a:lnTo>
                  <a:pt x="29343" y="270954"/>
                </a:lnTo>
                <a:lnTo>
                  <a:pt x="37326" y="264935"/>
                </a:lnTo>
                <a:lnTo>
                  <a:pt x="48071" y="255064"/>
                </a:lnTo>
                <a:lnTo>
                  <a:pt x="57080" y="246443"/>
                </a:lnTo>
                <a:lnTo>
                  <a:pt x="61260" y="241096"/>
                </a:lnTo>
                <a:lnTo>
                  <a:pt x="65316" y="234992"/>
                </a:lnTo>
                <a:lnTo>
                  <a:pt x="69291" y="228382"/>
                </a:lnTo>
                <a:lnTo>
                  <a:pt x="73211" y="220166"/>
                </a:lnTo>
                <a:lnTo>
                  <a:pt x="77095" y="210878"/>
                </a:lnTo>
                <a:lnTo>
                  <a:pt x="80953" y="200876"/>
                </a:lnTo>
                <a:lnTo>
                  <a:pt x="87335" y="180238"/>
                </a:lnTo>
                <a:lnTo>
                  <a:pt x="104587" y="120054"/>
                </a:lnTo>
                <a:lnTo>
                  <a:pt x="111982" y="98417"/>
                </a:lnTo>
                <a:lnTo>
                  <a:pt x="118181" y="83992"/>
                </a:lnTo>
                <a:lnTo>
                  <a:pt x="123584" y="74375"/>
                </a:lnTo>
                <a:lnTo>
                  <a:pt x="127187" y="66695"/>
                </a:lnTo>
                <a:lnTo>
                  <a:pt x="129588" y="60304"/>
                </a:lnTo>
                <a:lnTo>
                  <a:pt x="131188" y="54773"/>
                </a:lnTo>
                <a:lnTo>
                  <a:pt x="133526" y="52356"/>
                </a:lnTo>
                <a:lnTo>
                  <a:pt x="136354" y="52015"/>
                </a:lnTo>
                <a:lnTo>
                  <a:pt x="139510" y="53058"/>
                </a:lnTo>
                <a:lnTo>
                  <a:pt x="141613" y="55023"/>
                </a:lnTo>
                <a:lnTo>
                  <a:pt x="143016" y="57602"/>
                </a:lnTo>
                <a:lnTo>
                  <a:pt x="144574" y="63856"/>
                </a:lnTo>
                <a:lnTo>
                  <a:pt x="145267" y="70868"/>
                </a:lnTo>
                <a:lnTo>
                  <a:pt x="145574" y="78219"/>
                </a:lnTo>
                <a:lnTo>
                  <a:pt x="145748" y="89496"/>
                </a:lnTo>
                <a:lnTo>
                  <a:pt x="145772" y="93285"/>
                </a:lnTo>
                <a:lnTo>
                  <a:pt x="147058" y="102161"/>
                </a:lnTo>
                <a:lnTo>
                  <a:pt x="153666" y="139912"/>
                </a:lnTo>
                <a:lnTo>
                  <a:pt x="154861" y="148485"/>
                </a:lnTo>
                <a:lnTo>
                  <a:pt x="155657" y="155471"/>
                </a:lnTo>
                <a:lnTo>
                  <a:pt x="157458" y="161398"/>
                </a:lnTo>
                <a:lnTo>
                  <a:pt x="159929" y="166620"/>
                </a:lnTo>
                <a:lnTo>
                  <a:pt x="162846" y="171370"/>
                </a:lnTo>
                <a:lnTo>
                  <a:pt x="166061" y="175808"/>
                </a:lnTo>
                <a:lnTo>
                  <a:pt x="173020" y="184125"/>
                </a:lnTo>
                <a:lnTo>
                  <a:pt x="180346" y="192055"/>
                </a:lnTo>
                <a:lnTo>
                  <a:pt x="184077" y="195947"/>
                </a:lnTo>
                <a:lnTo>
                  <a:pt x="189105" y="198542"/>
                </a:lnTo>
                <a:lnTo>
                  <a:pt x="194996" y="200272"/>
                </a:lnTo>
                <a:lnTo>
                  <a:pt x="201465" y="201426"/>
                </a:lnTo>
                <a:lnTo>
                  <a:pt x="212038" y="202707"/>
                </a:lnTo>
                <a:lnTo>
                  <a:pt x="220970" y="203277"/>
                </a:lnTo>
                <a:lnTo>
                  <a:pt x="229173" y="203530"/>
                </a:lnTo>
                <a:lnTo>
                  <a:pt x="247000" y="203672"/>
                </a:lnTo>
                <a:lnTo>
                  <a:pt x="256454" y="202422"/>
                </a:lnTo>
                <a:lnTo>
                  <a:pt x="267836" y="200319"/>
                </a:lnTo>
                <a:lnTo>
                  <a:pt x="280504" y="197647"/>
                </a:lnTo>
                <a:lnTo>
                  <a:pt x="291489" y="195865"/>
                </a:lnTo>
                <a:lnTo>
                  <a:pt x="301353" y="194678"/>
                </a:lnTo>
                <a:lnTo>
                  <a:pt x="310469" y="193886"/>
                </a:lnTo>
                <a:lnTo>
                  <a:pt x="317816" y="192088"/>
                </a:lnTo>
                <a:lnTo>
                  <a:pt x="329367" y="186704"/>
                </a:lnTo>
                <a:lnTo>
                  <a:pt x="349077" y="176533"/>
                </a:lnTo>
                <a:lnTo>
                  <a:pt x="353714" y="172899"/>
                </a:lnTo>
                <a:lnTo>
                  <a:pt x="356806" y="169207"/>
                </a:lnTo>
                <a:lnTo>
                  <a:pt x="374420" y="1580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7098030" y="2057400"/>
            <a:ext cx="685800" cy="91440"/>
          </a:xfrm>
          <a:custGeom>
            <a:avLst/>
            <a:gdLst/>
            <a:ahLst/>
            <a:cxnLst/>
            <a:rect l="0" t="0" r="0" b="0"/>
            <a:pathLst>
              <a:path w="685800" h="91440">
                <a:moveTo>
                  <a:pt x="0" y="91439"/>
                </a:moveTo>
                <a:lnTo>
                  <a:pt x="24270" y="91439"/>
                </a:lnTo>
                <a:lnTo>
                  <a:pt x="33961" y="90169"/>
                </a:lnTo>
                <a:lnTo>
                  <a:pt x="42960" y="88053"/>
                </a:lnTo>
                <a:lnTo>
                  <a:pt x="81722" y="75531"/>
                </a:lnTo>
                <a:lnTo>
                  <a:pt x="114808" y="64571"/>
                </a:lnTo>
                <a:lnTo>
                  <a:pt x="129878" y="60827"/>
                </a:lnTo>
                <a:lnTo>
                  <a:pt x="147545" y="57061"/>
                </a:lnTo>
                <a:lnTo>
                  <a:pt x="166943" y="53281"/>
                </a:lnTo>
                <a:lnTo>
                  <a:pt x="202043" y="45693"/>
                </a:lnTo>
                <a:lnTo>
                  <a:pt x="218516" y="41892"/>
                </a:lnTo>
                <a:lnTo>
                  <a:pt x="239657" y="38088"/>
                </a:lnTo>
                <a:lnTo>
                  <a:pt x="312874" y="26666"/>
                </a:lnTo>
                <a:lnTo>
                  <a:pt x="333042" y="22857"/>
                </a:lnTo>
                <a:lnTo>
                  <a:pt x="351568" y="19048"/>
                </a:lnTo>
                <a:lnTo>
                  <a:pt x="367729" y="16508"/>
                </a:lnTo>
                <a:lnTo>
                  <a:pt x="382312" y="14815"/>
                </a:lnTo>
                <a:lnTo>
                  <a:pt x="395845" y="13687"/>
                </a:lnTo>
                <a:lnTo>
                  <a:pt x="409946" y="12934"/>
                </a:lnTo>
                <a:lnTo>
                  <a:pt x="439161" y="12098"/>
                </a:lnTo>
                <a:lnTo>
                  <a:pt x="492786" y="8340"/>
                </a:lnTo>
                <a:lnTo>
                  <a:pt x="551756" y="3706"/>
                </a:lnTo>
                <a:lnTo>
                  <a:pt x="586431" y="1647"/>
                </a:lnTo>
                <a:lnTo>
                  <a:pt x="620469" y="732"/>
                </a:lnTo>
                <a:lnTo>
                  <a:pt x="68579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7042697" y="2343232"/>
            <a:ext cx="306119" cy="411158"/>
          </a:xfrm>
          <a:custGeom>
            <a:avLst/>
            <a:gdLst/>
            <a:ahLst/>
            <a:cxnLst/>
            <a:rect l="0" t="0" r="0" b="0"/>
            <a:pathLst>
              <a:path w="306119" h="411158">
                <a:moveTo>
                  <a:pt x="123912" y="22777"/>
                </a:moveTo>
                <a:lnTo>
                  <a:pt x="129980" y="10642"/>
                </a:lnTo>
                <a:lnTo>
                  <a:pt x="133037" y="7067"/>
                </a:lnTo>
                <a:lnTo>
                  <a:pt x="136346" y="4684"/>
                </a:lnTo>
                <a:lnTo>
                  <a:pt x="139821" y="3095"/>
                </a:lnTo>
                <a:lnTo>
                  <a:pt x="144679" y="2036"/>
                </a:lnTo>
                <a:lnTo>
                  <a:pt x="150456" y="1330"/>
                </a:lnTo>
                <a:lnTo>
                  <a:pt x="156848" y="859"/>
                </a:lnTo>
                <a:lnTo>
                  <a:pt x="163649" y="545"/>
                </a:lnTo>
                <a:lnTo>
                  <a:pt x="177980" y="197"/>
                </a:lnTo>
                <a:lnTo>
                  <a:pt x="200329" y="0"/>
                </a:lnTo>
                <a:lnTo>
                  <a:pt x="207877" y="1243"/>
                </a:lnTo>
                <a:lnTo>
                  <a:pt x="215449" y="3341"/>
                </a:lnTo>
                <a:lnTo>
                  <a:pt x="223037" y="6010"/>
                </a:lnTo>
                <a:lnTo>
                  <a:pt x="230635" y="9059"/>
                </a:lnTo>
                <a:lnTo>
                  <a:pt x="238241" y="12362"/>
                </a:lnTo>
                <a:lnTo>
                  <a:pt x="245851" y="15834"/>
                </a:lnTo>
                <a:lnTo>
                  <a:pt x="252195" y="19418"/>
                </a:lnTo>
                <a:lnTo>
                  <a:pt x="257695" y="23078"/>
                </a:lnTo>
                <a:lnTo>
                  <a:pt x="262630" y="26788"/>
                </a:lnTo>
                <a:lnTo>
                  <a:pt x="271501" y="37683"/>
                </a:lnTo>
                <a:lnTo>
                  <a:pt x="275645" y="44145"/>
                </a:lnTo>
                <a:lnTo>
                  <a:pt x="279677" y="50992"/>
                </a:lnTo>
                <a:lnTo>
                  <a:pt x="283636" y="58097"/>
                </a:lnTo>
                <a:lnTo>
                  <a:pt x="287545" y="65374"/>
                </a:lnTo>
                <a:lnTo>
                  <a:pt x="295275" y="76846"/>
                </a:lnTo>
                <a:lnTo>
                  <a:pt x="299113" y="81683"/>
                </a:lnTo>
                <a:lnTo>
                  <a:pt x="301674" y="87448"/>
                </a:lnTo>
                <a:lnTo>
                  <a:pt x="303380" y="93831"/>
                </a:lnTo>
                <a:lnTo>
                  <a:pt x="304518" y="100626"/>
                </a:lnTo>
                <a:lnTo>
                  <a:pt x="305276" y="108967"/>
                </a:lnTo>
                <a:lnTo>
                  <a:pt x="305782" y="118337"/>
                </a:lnTo>
                <a:lnTo>
                  <a:pt x="306118" y="128394"/>
                </a:lnTo>
                <a:lnTo>
                  <a:pt x="305073" y="137638"/>
                </a:lnTo>
                <a:lnTo>
                  <a:pt x="303106" y="146342"/>
                </a:lnTo>
                <a:lnTo>
                  <a:pt x="300525" y="154683"/>
                </a:lnTo>
                <a:lnTo>
                  <a:pt x="298805" y="164055"/>
                </a:lnTo>
                <a:lnTo>
                  <a:pt x="297657" y="174112"/>
                </a:lnTo>
                <a:lnTo>
                  <a:pt x="296892" y="184628"/>
                </a:lnTo>
                <a:lnTo>
                  <a:pt x="293842" y="195447"/>
                </a:lnTo>
                <a:lnTo>
                  <a:pt x="289270" y="206471"/>
                </a:lnTo>
                <a:lnTo>
                  <a:pt x="269747" y="245470"/>
                </a:lnTo>
                <a:lnTo>
                  <a:pt x="263046" y="255059"/>
                </a:lnTo>
                <a:lnTo>
                  <a:pt x="254768" y="265262"/>
                </a:lnTo>
                <a:lnTo>
                  <a:pt x="245439" y="275874"/>
                </a:lnTo>
                <a:lnTo>
                  <a:pt x="228301" y="294438"/>
                </a:lnTo>
                <a:lnTo>
                  <a:pt x="204373" y="319170"/>
                </a:lnTo>
                <a:lnTo>
                  <a:pt x="161396" y="362418"/>
                </a:lnTo>
                <a:lnTo>
                  <a:pt x="150171" y="372394"/>
                </a:lnTo>
                <a:lnTo>
                  <a:pt x="140149" y="380315"/>
                </a:lnTo>
                <a:lnTo>
                  <a:pt x="130927" y="386866"/>
                </a:lnTo>
                <a:lnTo>
                  <a:pt x="122238" y="392503"/>
                </a:lnTo>
                <a:lnTo>
                  <a:pt x="113906" y="397531"/>
                </a:lnTo>
                <a:lnTo>
                  <a:pt x="105812" y="402153"/>
                </a:lnTo>
                <a:lnTo>
                  <a:pt x="97875" y="405235"/>
                </a:lnTo>
                <a:lnTo>
                  <a:pt x="90045" y="407289"/>
                </a:lnTo>
                <a:lnTo>
                  <a:pt x="82283" y="408658"/>
                </a:lnTo>
                <a:lnTo>
                  <a:pt x="73300" y="409571"/>
                </a:lnTo>
                <a:lnTo>
                  <a:pt x="63501" y="410180"/>
                </a:lnTo>
                <a:lnTo>
                  <a:pt x="38280" y="411037"/>
                </a:lnTo>
                <a:lnTo>
                  <a:pt x="32534" y="411157"/>
                </a:lnTo>
                <a:lnTo>
                  <a:pt x="27434" y="409967"/>
                </a:lnTo>
                <a:lnTo>
                  <a:pt x="18379" y="405258"/>
                </a:lnTo>
                <a:lnTo>
                  <a:pt x="15457" y="402225"/>
                </a:lnTo>
                <a:lnTo>
                  <a:pt x="13510" y="398932"/>
                </a:lnTo>
                <a:lnTo>
                  <a:pt x="10074" y="390617"/>
                </a:lnTo>
                <a:lnTo>
                  <a:pt x="4315" y="378455"/>
                </a:lnTo>
                <a:lnTo>
                  <a:pt x="908" y="367970"/>
                </a:lnTo>
                <a:lnTo>
                  <a:pt x="0" y="363396"/>
                </a:lnTo>
                <a:lnTo>
                  <a:pt x="664" y="359076"/>
                </a:lnTo>
                <a:lnTo>
                  <a:pt x="2376" y="354927"/>
                </a:lnTo>
                <a:lnTo>
                  <a:pt x="7667" y="345659"/>
                </a:lnTo>
                <a:lnTo>
                  <a:pt x="14251" y="333074"/>
                </a:lnTo>
                <a:lnTo>
                  <a:pt x="20325" y="324892"/>
                </a:lnTo>
                <a:lnTo>
                  <a:pt x="28184" y="315627"/>
                </a:lnTo>
                <a:lnTo>
                  <a:pt x="44537" y="297713"/>
                </a:lnTo>
                <a:lnTo>
                  <a:pt x="56037" y="285518"/>
                </a:lnTo>
                <a:lnTo>
                  <a:pt x="62153" y="280488"/>
                </a:lnTo>
                <a:lnTo>
                  <a:pt x="68769" y="275864"/>
                </a:lnTo>
                <a:lnTo>
                  <a:pt x="75720" y="271512"/>
                </a:lnTo>
                <a:lnTo>
                  <a:pt x="81624" y="268611"/>
                </a:lnTo>
                <a:lnTo>
                  <a:pt x="86831" y="266676"/>
                </a:lnTo>
                <a:lnTo>
                  <a:pt x="91572" y="265387"/>
                </a:lnTo>
                <a:lnTo>
                  <a:pt x="97272" y="264527"/>
                </a:lnTo>
                <a:lnTo>
                  <a:pt x="103612" y="263954"/>
                </a:lnTo>
                <a:lnTo>
                  <a:pt x="110378" y="263572"/>
                </a:lnTo>
                <a:lnTo>
                  <a:pt x="124670" y="263147"/>
                </a:lnTo>
                <a:lnTo>
                  <a:pt x="132037" y="263034"/>
                </a:lnTo>
                <a:lnTo>
                  <a:pt x="139490" y="264228"/>
                </a:lnTo>
                <a:lnTo>
                  <a:pt x="146997" y="266295"/>
                </a:lnTo>
                <a:lnTo>
                  <a:pt x="154542" y="268942"/>
                </a:lnTo>
                <a:lnTo>
                  <a:pt x="162112" y="270707"/>
                </a:lnTo>
                <a:lnTo>
                  <a:pt x="169699" y="271884"/>
                </a:lnTo>
                <a:lnTo>
                  <a:pt x="177297" y="272669"/>
                </a:lnTo>
                <a:lnTo>
                  <a:pt x="183632" y="274462"/>
                </a:lnTo>
                <a:lnTo>
                  <a:pt x="189125" y="276927"/>
                </a:lnTo>
                <a:lnTo>
                  <a:pt x="198616" y="283053"/>
                </a:lnTo>
                <a:lnTo>
                  <a:pt x="207068" y="290009"/>
                </a:lnTo>
                <a:lnTo>
                  <a:pt x="213639" y="296182"/>
                </a:lnTo>
                <a:lnTo>
                  <a:pt x="231101" y="313201"/>
                </a:lnTo>
                <a:lnTo>
                  <a:pt x="237282" y="320533"/>
                </a:lnTo>
                <a:lnTo>
                  <a:pt x="244148" y="332066"/>
                </a:lnTo>
                <a:lnTo>
                  <a:pt x="248520" y="336920"/>
                </a:lnTo>
                <a:lnTo>
                  <a:pt x="253974" y="341426"/>
                </a:lnTo>
                <a:lnTo>
                  <a:pt x="260151" y="345700"/>
                </a:lnTo>
                <a:lnTo>
                  <a:pt x="265537" y="349819"/>
                </a:lnTo>
                <a:lnTo>
                  <a:pt x="274910" y="357782"/>
                </a:lnTo>
                <a:lnTo>
                  <a:pt x="283420" y="365388"/>
                </a:lnTo>
                <a:lnTo>
                  <a:pt x="295362" y="3771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7500038" y="2390282"/>
            <a:ext cx="249503" cy="306836"/>
          </a:xfrm>
          <a:custGeom>
            <a:avLst/>
            <a:gdLst/>
            <a:ahLst/>
            <a:cxnLst/>
            <a:rect l="0" t="0" r="0" b="0"/>
            <a:pathLst>
              <a:path w="249503" h="306836">
                <a:moveTo>
                  <a:pt x="146631" y="32877"/>
                </a:moveTo>
                <a:lnTo>
                  <a:pt x="146631" y="14674"/>
                </a:lnTo>
                <a:lnTo>
                  <a:pt x="145362" y="9312"/>
                </a:lnTo>
                <a:lnTo>
                  <a:pt x="143245" y="5737"/>
                </a:lnTo>
                <a:lnTo>
                  <a:pt x="136790" y="0"/>
                </a:lnTo>
                <a:lnTo>
                  <a:pt x="134991" y="799"/>
                </a:lnTo>
                <a:lnTo>
                  <a:pt x="129604" y="5074"/>
                </a:lnTo>
                <a:lnTo>
                  <a:pt x="122978" y="11207"/>
                </a:lnTo>
                <a:lnTo>
                  <a:pt x="119432" y="14620"/>
                </a:lnTo>
                <a:lnTo>
                  <a:pt x="113258" y="21976"/>
                </a:lnTo>
                <a:lnTo>
                  <a:pt x="96240" y="43696"/>
                </a:lnTo>
                <a:lnTo>
                  <a:pt x="86367" y="57870"/>
                </a:lnTo>
                <a:lnTo>
                  <a:pt x="75975" y="73669"/>
                </a:lnTo>
                <a:lnTo>
                  <a:pt x="65237" y="90552"/>
                </a:lnTo>
                <a:lnTo>
                  <a:pt x="56809" y="105617"/>
                </a:lnTo>
                <a:lnTo>
                  <a:pt x="49919" y="119471"/>
                </a:lnTo>
                <a:lnTo>
                  <a:pt x="44057" y="132516"/>
                </a:lnTo>
                <a:lnTo>
                  <a:pt x="30769" y="163945"/>
                </a:lnTo>
                <a:lnTo>
                  <a:pt x="23670" y="181216"/>
                </a:lnTo>
                <a:lnTo>
                  <a:pt x="18937" y="196540"/>
                </a:lnTo>
                <a:lnTo>
                  <a:pt x="15782" y="210566"/>
                </a:lnTo>
                <a:lnTo>
                  <a:pt x="13678" y="223726"/>
                </a:lnTo>
                <a:lnTo>
                  <a:pt x="11006" y="235040"/>
                </a:lnTo>
                <a:lnTo>
                  <a:pt x="7954" y="245123"/>
                </a:lnTo>
                <a:lnTo>
                  <a:pt x="4650" y="254384"/>
                </a:lnTo>
                <a:lnTo>
                  <a:pt x="2448" y="261828"/>
                </a:lnTo>
                <a:lnTo>
                  <a:pt x="978" y="268061"/>
                </a:lnTo>
                <a:lnTo>
                  <a:pt x="0" y="273487"/>
                </a:lnTo>
                <a:lnTo>
                  <a:pt x="617" y="279644"/>
                </a:lnTo>
                <a:lnTo>
                  <a:pt x="2298" y="286288"/>
                </a:lnTo>
                <a:lnTo>
                  <a:pt x="4689" y="293258"/>
                </a:lnTo>
                <a:lnTo>
                  <a:pt x="7554" y="297904"/>
                </a:lnTo>
                <a:lnTo>
                  <a:pt x="10733" y="301002"/>
                </a:lnTo>
                <a:lnTo>
                  <a:pt x="18893" y="305974"/>
                </a:lnTo>
                <a:lnTo>
                  <a:pt x="26374" y="306835"/>
                </a:lnTo>
                <a:lnTo>
                  <a:pt x="29630" y="305686"/>
                </a:lnTo>
                <a:lnTo>
                  <a:pt x="36634" y="301022"/>
                </a:lnTo>
                <a:lnTo>
                  <a:pt x="41550" y="298001"/>
                </a:lnTo>
                <a:lnTo>
                  <a:pt x="47367" y="294716"/>
                </a:lnTo>
                <a:lnTo>
                  <a:pt x="53786" y="291257"/>
                </a:lnTo>
                <a:lnTo>
                  <a:pt x="59334" y="286410"/>
                </a:lnTo>
                <a:lnTo>
                  <a:pt x="64303" y="280639"/>
                </a:lnTo>
                <a:lnTo>
                  <a:pt x="68886" y="274252"/>
                </a:lnTo>
                <a:lnTo>
                  <a:pt x="73211" y="267454"/>
                </a:lnTo>
                <a:lnTo>
                  <a:pt x="77365" y="260382"/>
                </a:lnTo>
                <a:lnTo>
                  <a:pt x="81403" y="253127"/>
                </a:lnTo>
                <a:lnTo>
                  <a:pt x="89278" y="238293"/>
                </a:lnTo>
                <a:lnTo>
                  <a:pt x="104681" y="208073"/>
                </a:lnTo>
                <a:lnTo>
                  <a:pt x="108504" y="199205"/>
                </a:lnTo>
                <a:lnTo>
                  <a:pt x="112324" y="189482"/>
                </a:lnTo>
                <a:lnTo>
                  <a:pt x="116139" y="179191"/>
                </a:lnTo>
                <a:lnTo>
                  <a:pt x="118683" y="169790"/>
                </a:lnTo>
                <a:lnTo>
                  <a:pt x="120379" y="160982"/>
                </a:lnTo>
                <a:lnTo>
                  <a:pt x="121510" y="152571"/>
                </a:lnTo>
                <a:lnTo>
                  <a:pt x="123534" y="145693"/>
                </a:lnTo>
                <a:lnTo>
                  <a:pt x="126153" y="139838"/>
                </a:lnTo>
                <a:lnTo>
                  <a:pt x="129169" y="134664"/>
                </a:lnTo>
                <a:lnTo>
                  <a:pt x="131180" y="128675"/>
                </a:lnTo>
                <a:lnTo>
                  <a:pt x="132520" y="122143"/>
                </a:lnTo>
                <a:lnTo>
                  <a:pt x="133414" y="115248"/>
                </a:lnTo>
                <a:lnTo>
                  <a:pt x="132740" y="108111"/>
                </a:lnTo>
                <a:lnTo>
                  <a:pt x="131021" y="100813"/>
                </a:lnTo>
                <a:lnTo>
                  <a:pt x="128604" y="93408"/>
                </a:lnTo>
                <a:lnTo>
                  <a:pt x="125723" y="85931"/>
                </a:lnTo>
                <a:lnTo>
                  <a:pt x="122533" y="78407"/>
                </a:lnTo>
                <a:lnTo>
                  <a:pt x="119136" y="70850"/>
                </a:lnTo>
                <a:lnTo>
                  <a:pt x="116871" y="64543"/>
                </a:lnTo>
                <a:lnTo>
                  <a:pt x="115361" y="59068"/>
                </a:lnTo>
                <a:lnTo>
                  <a:pt x="113684" y="52137"/>
                </a:lnTo>
                <a:lnTo>
                  <a:pt x="113236" y="52067"/>
                </a:lnTo>
                <a:lnTo>
                  <a:pt x="112938" y="53291"/>
                </a:lnTo>
                <a:lnTo>
                  <a:pt x="114009" y="55376"/>
                </a:lnTo>
                <a:lnTo>
                  <a:pt x="118586" y="61080"/>
                </a:lnTo>
                <a:lnTo>
                  <a:pt x="121585" y="66919"/>
                </a:lnTo>
                <a:lnTo>
                  <a:pt x="124853" y="74622"/>
                </a:lnTo>
                <a:lnTo>
                  <a:pt x="128303" y="83567"/>
                </a:lnTo>
                <a:lnTo>
                  <a:pt x="131872" y="92071"/>
                </a:lnTo>
                <a:lnTo>
                  <a:pt x="135523" y="100280"/>
                </a:lnTo>
                <a:lnTo>
                  <a:pt x="139225" y="108292"/>
                </a:lnTo>
                <a:lnTo>
                  <a:pt x="150113" y="134128"/>
                </a:lnTo>
                <a:lnTo>
                  <a:pt x="156572" y="149908"/>
                </a:lnTo>
                <a:lnTo>
                  <a:pt x="167136" y="174214"/>
                </a:lnTo>
                <a:lnTo>
                  <a:pt x="176064" y="193484"/>
                </a:lnTo>
                <a:lnTo>
                  <a:pt x="196024" y="234383"/>
                </a:lnTo>
                <a:lnTo>
                  <a:pt x="199880" y="240875"/>
                </a:lnTo>
                <a:lnTo>
                  <a:pt x="203720" y="246472"/>
                </a:lnTo>
                <a:lnTo>
                  <a:pt x="207551" y="251474"/>
                </a:lnTo>
                <a:lnTo>
                  <a:pt x="211807" y="260418"/>
                </a:lnTo>
                <a:lnTo>
                  <a:pt x="212941" y="264581"/>
                </a:lnTo>
                <a:lnTo>
                  <a:pt x="217589" y="272594"/>
                </a:lnTo>
                <a:lnTo>
                  <a:pt x="249502" y="2957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7797535" y="2274569"/>
            <a:ext cx="224054" cy="457043"/>
          </a:xfrm>
          <a:custGeom>
            <a:avLst/>
            <a:gdLst/>
            <a:ahLst/>
            <a:cxnLst/>
            <a:rect l="0" t="0" r="0" b="0"/>
            <a:pathLst>
              <a:path w="224054" h="457043">
                <a:moveTo>
                  <a:pt x="43444" y="0"/>
                </a:moveTo>
                <a:lnTo>
                  <a:pt x="43444" y="311851"/>
                </a:lnTo>
                <a:lnTo>
                  <a:pt x="44715" y="324741"/>
                </a:lnTo>
                <a:lnTo>
                  <a:pt x="46831" y="335874"/>
                </a:lnTo>
                <a:lnTo>
                  <a:pt x="49513" y="345836"/>
                </a:lnTo>
                <a:lnTo>
                  <a:pt x="51299" y="353748"/>
                </a:lnTo>
                <a:lnTo>
                  <a:pt x="53286" y="365925"/>
                </a:lnTo>
                <a:lnTo>
                  <a:pt x="54168" y="378957"/>
                </a:lnTo>
                <a:lnTo>
                  <a:pt x="54404" y="385988"/>
                </a:lnTo>
                <a:lnTo>
                  <a:pt x="53291" y="389405"/>
                </a:lnTo>
                <a:lnTo>
                  <a:pt x="51278" y="390414"/>
                </a:lnTo>
                <a:lnTo>
                  <a:pt x="48667" y="389816"/>
                </a:lnTo>
                <a:lnTo>
                  <a:pt x="46926" y="385607"/>
                </a:lnTo>
                <a:lnTo>
                  <a:pt x="45766" y="378992"/>
                </a:lnTo>
                <a:lnTo>
                  <a:pt x="44992" y="370771"/>
                </a:lnTo>
                <a:lnTo>
                  <a:pt x="40745" y="358251"/>
                </a:lnTo>
                <a:lnTo>
                  <a:pt x="37835" y="353134"/>
                </a:lnTo>
                <a:lnTo>
                  <a:pt x="37165" y="347183"/>
                </a:lnTo>
                <a:lnTo>
                  <a:pt x="39807" y="333797"/>
                </a:lnTo>
                <a:lnTo>
                  <a:pt x="41019" y="326672"/>
                </a:lnTo>
                <a:lnTo>
                  <a:pt x="41828" y="319381"/>
                </a:lnTo>
                <a:lnTo>
                  <a:pt x="42367" y="311981"/>
                </a:lnTo>
                <a:lnTo>
                  <a:pt x="43996" y="304508"/>
                </a:lnTo>
                <a:lnTo>
                  <a:pt x="46352" y="296985"/>
                </a:lnTo>
                <a:lnTo>
                  <a:pt x="49193" y="289430"/>
                </a:lnTo>
                <a:lnTo>
                  <a:pt x="54897" y="280584"/>
                </a:lnTo>
                <a:lnTo>
                  <a:pt x="62510" y="270876"/>
                </a:lnTo>
                <a:lnTo>
                  <a:pt x="78588" y="252469"/>
                </a:lnTo>
                <a:lnTo>
                  <a:pt x="89967" y="240055"/>
                </a:lnTo>
                <a:lnTo>
                  <a:pt x="96049" y="234967"/>
                </a:lnTo>
                <a:lnTo>
                  <a:pt x="102645" y="230305"/>
                </a:lnTo>
                <a:lnTo>
                  <a:pt x="109581" y="225927"/>
                </a:lnTo>
                <a:lnTo>
                  <a:pt x="116745" y="223008"/>
                </a:lnTo>
                <a:lnTo>
                  <a:pt x="124062" y="221062"/>
                </a:lnTo>
                <a:lnTo>
                  <a:pt x="131479" y="219765"/>
                </a:lnTo>
                <a:lnTo>
                  <a:pt x="137694" y="217630"/>
                </a:lnTo>
                <a:lnTo>
                  <a:pt x="143108" y="214937"/>
                </a:lnTo>
                <a:lnTo>
                  <a:pt x="147986" y="211871"/>
                </a:lnTo>
                <a:lnTo>
                  <a:pt x="153779" y="211098"/>
                </a:lnTo>
                <a:lnTo>
                  <a:pt x="160181" y="211852"/>
                </a:lnTo>
                <a:lnTo>
                  <a:pt x="166988" y="213625"/>
                </a:lnTo>
                <a:lnTo>
                  <a:pt x="172797" y="214807"/>
                </a:lnTo>
                <a:lnTo>
                  <a:pt x="177940" y="215595"/>
                </a:lnTo>
                <a:lnTo>
                  <a:pt x="182638" y="216120"/>
                </a:lnTo>
                <a:lnTo>
                  <a:pt x="187040" y="219010"/>
                </a:lnTo>
                <a:lnTo>
                  <a:pt x="191244" y="223477"/>
                </a:lnTo>
                <a:lnTo>
                  <a:pt x="195318" y="228995"/>
                </a:lnTo>
                <a:lnTo>
                  <a:pt x="199304" y="233943"/>
                </a:lnTo>
                <a:lnTo>
                  <a:pt x="203230" y="238512"/>
                </a:lnTo>
                <a:lnTo>
                  <a:pt x="207119" y="242828"/>
                </a:lnTo>
                <a:lnTo>
                  <a:pt x="214825" y="251011"/>
                </a:lnTo>
                <a:lnTo>
                  <a:pt x="218658" y="254970"/>
                </a:lnTo>
                <a:lnTo>
                  <a:pt x="221214" y="260150"/>
                </a:lnTo>
                <a:lnTo>
                  <a:pt x="224053" y="272679"/>
                </a:lnTo>
                <a:lnTo>
                  <a:pt x="223540" y="279576"/>
                </a:lnTo>
                <a:lnTo>
                  <a:pt x="221928" y="286714"/>
                </a:lnTo>
                <a:lnTo>
                  <a:pt x="219584" y="294013"/>
                </a:lnTo>
                <a:lnTo>
                  <a:pt x="218020" y="301419"/>
                </a:lnTo>
                <a:lnTo>
                  <a:pt x="216979" y="308896"/>
                </a:lnTo>
                <a:lnTo>
                  <a:pt x="216284" y="316421"/>
                </a:lnTo>
                <a:lnTo>
                  <a:pt x="214551" y="323977"/>
                </a:lnTo>
                <a:lnTo>
                  <a:pt x="212125" y="331555"/>
                </a:lnTo>
                <a:lnTo>
                  <a:pt x="209239" y="339147"/>
                </a:lnTo>
                <a:lnTo>
                  <a:pt x="204774" y="346748"/>
                </a:lnTo>
                <a:lnTo>
                  <a:pt x="199258" y="354355"/>
                </a:lnTo>
                <a:lnTo>
                  <a:pt x="193040" y="361967"/>
                </a:lnTo>
                <a:lnTo>
                  <a:pt x="186355" y="369582"/>
                </a:lnTo>
                <a:lnTo>
                  <a:pt x="179357" y="377198"/>
                </a:lnTo>
                <a:lnTo>
                  <a:pt x="164811" y="392434"/>
                </a:lnTo>
                <a:lnTo>
                  <a:pt x="149879" y="407672"/>
                </a:lnTo>
                <a:lnTo>
                  <a:pt x="142340" y="414021"/>
                </a:lnTo>
                <a:lnTo>
                  <a:pt x="134775" y="419524"/>
                </a:lnTo>
                <a:lnTo>
                  <a:pt x="127192" y="424463"/>
                </a:lnTo>
                <a:lnTo>
                  <a:pt x="119596" y="429026"/>
                </a:lnTo>
                <a:lnTo>
                  <a:pt x="111993" y="433337"/>
                </a:lnTo>
                <a:lnTo>
                  <a:pt x="104383" y="437481"/>
                </a:lnTo>
                <a:lnTo>
                  <a:pt x="96770" y="440244"/>
                </a:lnTo>
                <a:lnTo>
                  <a:pt x="89154" y="442087"/>
                </a:lnTo>
                <a:lnTo>
                  <a:pt x="81539" y="443315"/>
                </a:lnTo>
                <a:lnTo>
                  <a:pt x="73920" y="445403"/>
                </a:lnTo>
                <a:lnTo>
                  <a:pt x="66302" y="448066"/>
                </a:lnTo>
                <a:lnTo>
                  <a:pt x="58683" y="451110"/>
                </a:lnTo>
                <a:lnTo>
                  <a:pt x="52333" y="453140"/>
                </a:lnTo>
                <a:lnTo>
                  <a:pt x="46831" y="454494"/>
                </a:lnTo>
                <a:lnTo>
                  <a:pt x="41891" y="455396"/>
                </a:lnTo>
                <a:lnTo>
                  <a:pt x="37329" y="455998"/>
                </a:lnTo>
                <a:lnTo>
                  <a:pt x="33018" y="456398"/>
                </a:lnTo>
                <a:lnTo>
                  <a:pt x="28874" y="456666"/>
                </a:lnTo>
                <a:lnTo>
                  <a:pt x="24841" y="456844"/>
                </a:lnTo>
                <a:lnTo>
                  <a:pt x="16973" y="457042"/>
                </a:lnTo>
                <a:lnTo>
                  <a:pt x="13097" y="455825"/>
                </a:lnTo>
                <a:lnTo>
                  <a:pt x="9243" y="453743"/>
                </a:lnTo>
                <a:lnTo>
                  <a:pt x="5403" y="451086"/>
                </a:lnTo>
                <a:lnTo>
                  <a:pt x="2843" y="448044"/>
                </a:lnTo>
                <a:lnTo>
                  <a:pt x="1137" y="444746"/>
                </a:lnTo>
                <a:lnTo>
                  <a:pt x="0" y="441278"/>
                </a:lnTo>
                <a:lnTo>
                  <a:pt x="512" y="438965"/>
                </a:lnTo>
                <a:lnTo>
                  <a:pt x="2123" y="437424"/>
                </a:lnTo>
                <a:lnTo>
                  <a:pt x="4467" y="436396"/>
                </a:lnTo>
                <a:lnTo>
                  <a:pt x="6029" y="434441"/>
                </a:lnTo>
                <a:lnTo>
                  <a:pt x="7071" y="431867"/>
                </a:lnTo>
                <a:lnTo>
                  <a:pt x="9155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8184073" y="2447608"/>
            <a:ext cx="308418" cy="249811"/>
          </a:xfrm>
          <a:custGeom>
            <a:avLst/>
            <a:gdLst/>
            <a:ahLst/>
            <a:cxnLst/>
            <a:rect l="0" t="0" r="0" b="0"/>
            <a:pathLst>
              <a:path w="308418" h="249811">
                <a:moveTo>
                  <a:pt x="91246" y="9842"/>
                </a:moveTo>
                <a:lnTo>
                  <a:pt x="103383" y="3774"/>
                </a:lnTo>
                <a:lnTo>
                  <a:pt x="105686" y="1986"/>
                </a:lnTo>
                <a:lnTo>
                  <a:pt x="105953" y="795"/>
                </a:lnTo>
                <a:lnTo>
                  <a:pt x="104862" y="0"/>
                </a:lnTo>
                <a:lnTo>
                  <a:pt x="102863" y="741"/>
                </a:lnTo>
                <a:lnTo>
                  <a:pt x="93983" y="6580"/>
                </a:lnTo>
                <a:lnTo>
                  <a:pt x="86960" y="8392"/>
                </a:lnTo>
                <a:lnTo>
                  <a:pt x="79604" y="12584"/>
                </a:lnTo>
                <a:lnTo>
                  <a:pt x="72102" y="18680"/>
                </a:lnTo>
                <a:lnTo>
                  <a:pt x="64535" y="25623"/>
                </a:lnTo>
                <a:lnTo>
                  <a:pt x="40999" y="48808"/>
                </a:lnTo>
                <a:lnTo>
                  <a:pt x="34888" y="57409"/>
                </a:lnTo>
                <a:lnTo>
                  <a:pt x="30814" y="65683"/>
                </a:lnTo>
                <a:lnTo>
                  <a:pt x="28098" y="73739"/>
                </a:lnTo>
                <a:lnTo>
                  <a:pt x="25018" y="81650"/>
                </a:lnTo>
                <a:lnTo>
                  <a:pt x="21694" y="89464"/>
                </a:lnTo>
                <a:lnTo>
                  <a:pt x="18209" y="97213"/>
                </a:lnTo>
                <a:lnTo>
                  <a:pt x="14614" y="111269"/>
                </a:lnTo>
                <a:lnTo>
                  <a:pt x="10948" y="129530"/>
                </a:lnTo>
                <a:lnTo>
                  <a:pt x="7235" y="150594"/>
                </a:lnTo>
                <a:lnTo>
                  <a:pt x="4759" y="167176"/>
                </a:lnTo>
                <a:lnTo>
                  <a:pt x="3107" y="180771"/>
                </a:lnTo>
                <a:lnTo>
                  <a:pt x="1273" y="201380"/>
                </a:lnTo>
                <a:lnTo>
                  <a:pt x="459" y="214773"/>
                </a:lnTo>
                <a:lnTo>
                  <a:pt x="97" y="224959"/>
                </a:lnTo>
                <a:lnTo>
                  <a:pt x="0" y="229453"/>
                </a:lnTo>
                <a:lnTo>
                  <a:pt x="1205" y="233719"/>
                </a:lnTo>
                <a:lnTo>
                  <a:pt x="3279" y="237833"/>
                </a:lnTo>
                <a:lnTo>
                  <a:pt x="5931" y="241846"/>
                </a:lnTo>
                <a:lnTo>
                  <a:pt x="8970" y="244521"/>
                </a:lnTo>
                <a:lnTo>
                  <a:pt x="12266" y="246305"/>
                </a:lnTo>
                <a:lnTo>
                  <a:pt x="15733" y="247493"/>
                </a:lnTo>
                <a:lnTo>
                  <a:pt x="20584" y="248286"/>
                </a:lnTo>
                <a:lnTo>
                  <a:pt x="26358" y="248815"/>
                </a:lnTo>
                <a:lnTo>
                  <a:pt x="38277" y="249402"/>
                </a:lnTo>
                <a:lnTo>
                  <a:pt x="47809" y="249663"/>
                </a:lnTo>
                <a:lnTo>
                  <a:pt x="66381" y="249810"/>
                </a:lnTo>
                <a:lnTo>
                  <a:pt x="73399" y="248560"/>
                </a:lnTo>
                <a:lnTo>
                  <a:pt x="80619" y="246457"/>
                </a:lnTo>
                <a:lnTo>
                  <a:pt x="96683" y="240734"/>
                </a:lnTo>
                <a:lnTo>
                  <a:pt x="116523" y="233957"/>
                </a:lnTo>
                <a:lnTo>
                  <a:pt x="125877" y="229102"/>
                </a:lnTo>
                <a:lnTo>
                  <a:pt x="134654" y="223325"/>
                </a:lnTo>
                <a:lnTo>
                  <a:pt x="143045" y="216934"/>
                </a:lnTo>
                <a:lnTo>
                  <a:pt x="152449" y="210133"/>
                </a:lnTo>
                <a:lnTo>
                  <a:pt x="173057" y="195803"/>
                </a:lnTo>
                <a:lnTo>
                  <a:pt x="182617" y="189696"/>
                </a:lnTo>
                <a:lnTo>
                  <a:pt x="191530" y="184354"/>
                </a:lnTo>
                <a:lnTo>
                  <a:pt x="200012" y="179523"/>
                </a:lnTo>
                <a:lnTo>
                  <a:pt x="209477" y="173763"/>
                </a:lnTo>
                <a:lnTo>
                  <a:pt x="230153" y="160589"/>
                </a:lnTo>
                <a:lnTo>
                  <a:pt x="239731" y="153520"/>
                </a:lnTo>
                <a:lnTo>
                  <a:pt x="248657" y="146267"/>
                </a:lnTo>
                <a:lnTo>
                  <a:pt x="257147" y="138892"/>
                </a:lnTo>
                <a:lnTo>
                  <a:pt x="265346" y="130165"/>
                </a:lnTo>
                <a:lnTo>
                  <a:pt x="273354" y="120537"/>
                </a:lnTo>
                <a:lnTo>
                  <a:pt x="281231" y="110309"/>
                </a:lnTo>
                <a:lnTo>
                  <a:pt x="287753" y="102220"/>
                </a:lnTo>
                <a:lnTo>
                  <a:pt x="293370" y="95557"/>
                </a:lnTo>
                <a:lnTo>
                  <a:pt x="308417" y="784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7212330" y="2903219"/>
            <a:ext cx="1188721" cy="22861"/>
          </a:xfrm>
          <a:custGeom>
            <a:avLst/>
            <a:gdLst/>
            <a:ahLst/>
            <a:cxnLst/>
            <a:rect l="0" t="0" r="0" b="0"/>
            <a:pathLst>
              <a:path w="1188721" h="22861">
                <a:moveTo>
                  <a:pt x="0" y="22860"/>
                </a:moveTo>
                <a:lnTo>
                  <a:pt x="24270" y="16793"/>
                </a:lnTo>
                <a:lnTo>
                  <a:pt x="35230" y="15005"/>
                </a:lnTo>
                <a:lnTo>
                  <a:pt x="46347" y="13814"/>
                </a:lnTo>
                <a:lnTo>
                  <a:pt x="57568" y="13019"/>
                </a:lnTo>
                <a:lnTo>
                  <a:pt x="71398" y="12490"/>
                </a:lnTo>
                <a:lnTo>
                  <a:pt x="103699" y="11901"/>
                </a:lnTo>
                <a:lnTo>
                  <a:pt x="123743" y="10474"/>
                </a:lnTo>
                <a:lnTo>
                  <a:pt x="145995" y="8253"/>
                </a:lnTo>
                <a:lnTo>
                  <a:pt x="169720" y="5502"/>
                </a:lnTo>
                <a:lnTo>
                  <a:pt x="200777" y="3668"/>
                </a:lnTo>
                <a:lnTo>
                  <a:pt x="275923" y="1631"/>
                </a:lnTo>
                <a:lnTo>
                  <a:pt x="388043" y="323"/>
                </a:lnTo>
                <a:lnTo>
                  <a:pt x="11887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7521122" y="3051851"/>
            <a:ext cx="308429" cy="250721"/>
          </a:xfrm>
          <a:custGeom>
            <a:avLst/>
            <a:gdLst/>
            <a:ahLst/>
            <a:cxnLst/>
            <a:rect l="0" t="0" r="0" b="0"/>
            <a:pathLst>
              <a:path w="308429" h="250721">
                <a:moveTo>
                  <a:pt x="171268" y="11388"/>
                </a:moveTo>
                <a:lnTo>
                  <a:pt x="151585" y="1547"/>
                </a:lnTo>
                <a:lnTo>
                  <a:pt x="146433" y="665"/>
                </a:lnTo>
                <a:lnTo>
                  <a:pt x="139910" y="272"/>
                </a:lnTo>
                <a:lnTo>
                  <a:pt x="132778" y="98"/>
                </a:lnTo>
                <a:lnTo>
                  <a:pt x="121622" y="0"/>
                </a:lnTo>
                <a:lnTo>
                  <a:pt x="117851" y="1256"/>
                </a:lnTo>
                <a:lnTo>
                  <a:pt x="110274" y="6039"/>
                </a:lnTo>
                <a:lnTo>
                  <a:pt x="105204" y="9092"/>
                </a:lnTo>
                <a:lnTo>
                  <a:pt x="99286" y="12398"/>
                </a:lnTo>
                <a:lnTo>
                  <a:pt x="92799" y="15871"/>
                </a:lnTo>
                <a:lnTo>
                  <a:pt x="85935" y="20727"/>
                </a:lnTo>
                <a:lnTo>
                  <a:pt x="78819" y="26504"/>
                </a:lnTo>
                <a:lnTo>
                  <a:pt x="71535" y="32896"/>
                </a:lnTo>
                <a:lnTo>
                  <a:pt x="65410" y="39697"/>
                </a:lnTo>
                <a:lnTo>
                  <a:pt x="60056" y="46771"/>
                </a:lnTo>
                <a:lnTo>
                  <a:pt x="55217" y="54027"/>
                </a:lnTo>
                <a:lnTo>
                  <a:pt x="39680" y="75636"/>
                </a:lnTo>
                <a:lnTo>
                  <a:pt x="30202" y="88510"/>
                </a:lnTo>
                <a:lnTo>
                  <a:pt x="23884" y="99632"/>
                </a:lnTo>
                <a:lnTo>
                  <a:pt x="19672" y="109588"/>
                </a:lnTo>
                <a:lnTo>
                  <a:pt x="16863" y="118765"/>
                </a:lnTo>
                <a:lnTo>
                  <a:pt x="13722" y="127423"/>
                </a:lnTo>
                <a:lnTo>
                  <a:pt x="10357" y="135735"/>
                </a:lnTo>
                <a:lnTo>
                  <a:pt x="6844" y="143816"/>
                </a:lnTo>
                <a:lnTo>
                  <a:pt x="4502" y="151744"/>
                </a:lnTo>
                <a:lnTo>
                  <a:pt x="2940" y="159569"/>
                </a:lnTo>
                <a:lnTo>
                  <a:pt x="1899" y="167325"/>
                </a:lnTo>
                <a:lnTo>
                  <a:pt x="1206" y="176306"/>
                </a:lnTo>
                <a:lnTo>
                  <a:pt x="743" y="186104"/>
                </a:lnTo>
                <a:lnTo>
                  <a:pt x="0" y="217068"/>
                </a:lnTo>
                <a:lnTo>
                  <a:pt x="1209" y="222168"/>
                </a:lnTo>
                <a:lnTo>
                  <a:pt x="3286" y="226838"/>
                </a:lnTo>
                <a:lnTo>
                  <a:pt x="5939" y="231222"/>
                </a:lnTo>
                <a:lnTo>
                  <a:pt x="8978" y="235414"/>
                </a:lnTo>
                <a:lnTo>
                  <a:pt x="12275" y="239479"/>
                </a:lnTo>
                <a:lnTo>
                  <a:pt x="15742" y="243459"/>
                </a:lnTo>
                <a:lnTo>
                  <a:pt x="19324" y="246112"/>
                </a:lnTo>
                <a:lnTo>
                  <a:pt x="26690" y="249060"/>
                </a:lnTo>
                <a:lnTo>
                  <a:pt x="34198" y="250370"/>
                </a:lnTo>
                <a:lnTo>
                  <a:pt x="37978" y="250720"/>
                </a:lnTo>
                <a:lnTo>
                  <a:pt x="41767" y="249682"/>
                </a:lnTo>
                <a:lnTo>
                  <a:pt x="49365" y="245143"/>
                </a:lnTo>
                <a:lnTo>
                  <a:pt x="56975" y="238893"/>
                </a:lnTo>
                <a:lnTo>
                  <a:pt x="64591" y="231881"/>
                </a:lnTo>
                <a:lnTo>
                  <a:pt x="76018" y="220794"/>
                </a:lnTo>
                <a:lnTo>
                  <a:pt x="101136" y="195802"/>
                </a:lnTo>
                <a:lnTo>
                  <a:pt x="106733" y="188941"/>
                </a:lnTo>
                <a:lnTo>
                  <a:pt x="111734" y="181827"/>
                </a:lnTo>
                <a:lnTo>
                  <a:pt x="116338" y="174544"/>
                </a:lnTo>
                <a:lnTo>
                  <a:pt x="120678" y="167149"/>
                </a:lnTo>
                <a:lnTo>
                  <a:pt x="124841" y="159679"/>
                </a:lnTo>
                <a:lnTo>
                  <a:pt x="128887" y="152159"/>
                </a:lnTo>
                <a:lnTo>
                  <a:pt x="132854" y="143335"/>
                </a:lnTo>
                <a:lnTo>
                  <a:pt x="136768" y="133643"/>
                </a:lnTo>
                <a:lnTo>
                  <a:pt x="140649" y="123372"/>
                </a:lnTo>
                <a:lnTo>
                  <a:pt x="143234" y="110174"/>
                </a:lnTo>
                <a:lnTo>
                  <a:pt x="144959" y="95025"/>
                </a:lnTo>
                <a:lnTo>
                  <a:pt x="146109" y="78577"/>
                </a:lnTo>
                <a:lnTo>
                  <a:pt x="146875" y="62530"/>
                </a:lnTo>
                <a:lnTo>
                  <a:pt x="148105" y="17210"/>
                </a:lnTo>
                <a:lnTo>
                  <a:pt x="148205" y="15270"/>
                </a:lnTo>
                <a:lnTo>
                  <a:pt x="148318" y="19887"/>
                </a:lnTo>
                <a:lnTo>
                  <a:pt x="148402" y="65226"/>
                </a:lnTo>
                <a:lnTo>
                  <a:pt x="150944" y="77760"/>
                </a:lnTo>
                <a:lnTo>
                  <a:pt x="155179" y="93736"/>
                </a:lnTo>
                <a:lnTo>
                  <a:pt x="165387" y="127998"/>
                </a:lnTo>
                <a:lnTo>
                  <a:pt x="174157" y="155925"/>
                </a:lnTo>
                <a:lnTo>
                  <a:pt x="178273" y="167436"/>
                </a:lnTo>
                <a:lnTo>
                  <a:pt x="182289" y="177650"/>
                </a:lnTo>
                <a:lnTo>
                  <a:pt x="186235" y="187000"/>
                </a:lnTo>
                <a:lnTo>
                  <a:pt x="190135" y="193232"/>
                </a:lnTo>
                <a:lnTo>
                  <a:pt x="194007" y="197388"/>
                </a:lnTo>
                <a:lnTo>
                  <a:pt x="197857" y="200158"/>
                </a:lnTo>
                <a:lnTo>
                  <a:pt x="205522" y="203236"/>
                </a:lnTo>
                <a:lnTo>
                  <a:pt x="213161" y="204604"/>
                </a:lnTo>
                <a:lnTo>
                  <a:pt x="220790" y="205212"/>
                </a:lnTo>
                <a:lnTo>
                  <a:pt x="227143" y="202834"/>
                </a:lnTo>
                <a:lnTo>
                  <a:pt x="235188" y="198709"/>
                </a:lnTo>
                <a:lnTo>
                  <a:pt x="244361" y="193419"/>
                </a:lnTo>
                <a:lnTo>
                  <a:pt x="254287" y="187352"/>
                </a:lnTo>
                <a:lnTo>
                  <a:pt x="275474" y="173838"/>
                </a:lnTo>
                <a:lnTo>
                  <a:pt x="283919" y="167948"/>
                </a:lnTo>
                <a:lnTo>
                  <a:pt x="290818" y="162752"/>
                </a:lnTo>
                <a:lnTo>
                  <a:pt x="308428" y="14854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7543800" y="2297429"/>
            <a:ext cx="125730" cy="1120241"/>
          </a:xfrm>
          <a:custGeom>
            <a:avLst/>
            <a:gdLst/>
            <a:ahLst/>
            <a:cxnLst/>
            <a:rect l="0" t="0" r="0" b="0"/>
            <a:pathLst>
              <a:path w="125730" h="1120241">
                <a:moveTo>
                  <a:pt x="0" y="0"/>
                </a:moveTo>
                <a:lnTo>
                  <a:pt x="0" y="35592"/>
                </a:lnTo>
                <a:lnTo>
                  <a:pt x="3386" y="47992"/>
                </a:lnTo>
                <a:lnTo>
                  <a:pt x="6067" y="54855"/>
                </a:lnTo>
                <a:lnTo>
                  <a:pt x="9841" y="82717"/>
                </a:lnTo>
                <a:lnTo>
                  <a:pt x="10724" y="110847"/>
                </a:lnTo>
                <a:lnTo>
                  <a:pt x="11388" y="276867"/>
                </a:lnTo>
                <a:lnTo>
                  <a:pt x="13941" y="317928"/>
                </a:lnTo>
                <a:lnTo>
                  <a:pt x="18184" y="364352"/>
                </a:lnTo>
                <a:lnTo>
                  <a:pt x="23553" y="414352"/>
                </a:lnTo>
                <a:lnTo>
                  <a:pt x="29672" y="461655"/>
                </a:lnTo>
                <a:lnTo>
                  <a:pt x="47880" y="586085"/>
                </a:lnTo>
                <a:lnTo>
                  <a:pt x="50969" y="614243"/>
                </a:lnTo>
                <a:lnTo>
                  <a:pt x="56943" y="678127"/>
                </a:lnTo>
                <a:lnTo>
                  <a:pt x="72046" y="829436"/>
                </a:lnTo>
                <a:lnTo>
                  <a:pt x="76470" y="886798"/>
                </a:lnTo>
                <a:lnTo>
                  <a:pt x="78919" y="907429"/>
                </a:lnTo>
                <a:lnTo>
                  <a:pt x="81823" y="924993"/>
                </a:lnTo>
                <a:lnTo>
                  <a:pt x="85029" y="940512"/>
                </a:lnTo>
                <a:lnTo>
                  <a:pt x="88590" y="964529"/>
                </a:lnTo>
                <a:lnTo>
                  <a:pt x="91443" y="984940"/>
                </a:lnTo>
                <a:lnTo>
                  <a:pt x="93981" y="995717"/>
                </a:lnTo>
                <a:lnTo>
                  <a:pt x="107181" y="1046456"/>
                </a:lnTo>
                <a:lnTo>
                  <a:pt x="109554" y="1057048"/>
                </a:lnTo>
                <a:lnTo>
                  <a:pt x="112190" y="1072203"/>
                </a:lnTo>
                <a:lnTo>
                  <a:pt x="114163" y="1081832"/>
                </a:lnTo>
                <a:lnTo>
                  <a:pt x="123069" y="1120240"/>
                </a:lnTo>
                <a:lnTo>
                  <a:pt x="125729" y="11201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7475219" y="1623059"/>
            <a:ext cx="308611" cy="457202"/>
          </a:xfrm>
          <a:custGeom>
            <a:avLst/>
            <a:gdLst/>
            <a:ahLst/>
            <a:cxnLst/>
            <a:rect l="0" t="0" r="0" b="0"/>
            <a:pathLst>
              <a:path w="308611" h="457202">
                <a:moveTo>
                  <a:pt x="308610" y="0"/>
                </a:moveTo>
                <a:lnTo>
                  <a:pt x="296475" y="6068"/>
                </a:lnTo>
                <a:lnTo>
                  <a:pt x="292899" y="10396"/>
                </a:lnTo>
                <a:lnTo>
                  <a:pt x="290517" y="15821"/>
                </a:lnTo>
                <a:lnTo>
                  <a:pt x="288928" y="21977"/>
                </a:lnTo>
                <a:lnTo>
                  <a:pt x="282789" y="33702"/>
                </a:lnTo>
                <a:lnTo>
                  <a:pt x="273616" y="49138"/>
                </a:lnTo>
                <a:lnTo>
                  <a:pt x="243208" y="97110"/>
                </a:lnTo>
                <a:lnTo>
                  <a:pt x="234529" y="110460"/>
                </a:lnTo>
                <a:lnTo>
                  <a:pt x="226203" y="121900"/>
                </a:lnTo>
                <a:lnTo>
                  <a:pt x="218112" y="132067"/>
                </a:lnTo>
                <a:lnTo>
                  <a:pt x="210179" y="141385"/>
                </a:lnTo>
                <a:lnTo>
                  <a:pt x="202349" y="151407"/>
                </a:lnTo>
                <a:lnTo>
                  <a:pt x="194589" y="161898"/>
                </a:lnTo>
                <a:lnTo>
                  <a:pt x="186876" y="172702"/>
                </a:lnTo>
                <a:lnTo>
                  <a:pt x="179195" y="182445"/>
                </a:lnTo>
                <a:lnTo>
                  <a:pt x="171533" y="191480"/>
                </a:lnTo>
                <a:lnTo>
                  <a:pt x="163886" y="200044"/>
                </a:lnTo>
                <a:lnTo>
                  <a:pt x="157517" y="208292"/>
                </a:lnTo>
                <a:lnTo>
                  <a:pt x="152002" y="216332"/>
                </a:lnTo>
                <a:lnTo>
                  <a:pt x="147055" y="224231"/>
                </a:lnTo>
                <a:lnTo>
                  <a:pt x="90713" y="310146"/>
                </a:lnTo>
                <a:lnTo>
                  <a:pt x="80796" y="326144"/>
                </a:lnTo>
                <a:lnTo>
                  <a:pt x="72914" y="339350"/>
                </a:lnTo>
                <a:lnTo>
                  <a:pt x="66390" y="349423"/>
                </a:lnTo>
                <a:lnTo>
                  <a:pt x="60769" y="357409"/>
                </a:lnTo>
                <a:lnTo>
                  <a:pt x="51139" y="370939"/>
                </a:lnTo>
                <a:lnTo>
                  <a:pt x="46793" y="378103"/>
                </a:lnTo>
                <a:lnTo>
                  <a:pt x="38578" y="391566"/>
                </a:lnTo>
                <a:lnTo>
                  <a:pt x="30693" y="401783"/>
                </a:lnTo>
                <a:lnTo>
                  <a:pt x="22955" y="410557"/>
                </a:lnTo>
                <a:lnTo>
                  <a:pt x="15282" y="419960"/>
                </a:lnTo>
                <a:lnTo>
                  <a:pt x="7638" y="432606"/>
                </a:lnTo>
                <a:lnTo>
                  <a:pt x="3396" y="439920"/>
                </a:lnTo>
                <a:lnTo>
                  <a:pt x="0" y="45720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7727921" y="1800413"/>
            <a:ext cx="455959" cy="233659"/>
          </a:xfrm>
          <a:custGeom>
            <a:avLst/>
            <a:gdLst/>
            <a:ahLst/>
            <a:cxnLst/>
            <a:rect l="0" t="0" r="0" b="0"/>
            <a:pathLst>
              <a:path w="455959" h="233659">
                <a:moveTo>
                  <a:pt x="147348" y="16956"/>
                </a:moveTo>
                <a:lnTo>
                  <a:pt x="147348" y="10889"/>
                </a:lnTo>
                <a:lnTo>
                  <a:pt x="146079" y="7831"/>
                </a:lnTo>
                <a:lnTo>
                  <a:pt x="141281" y="1047"/>
                </a:lnTo>
                <a:lnTo>
                  <a:pt x="138223" y="0"/>
                </a:lnTo>
                <a:lnTo>
                  <a:pt x="134915" y="572"/>
                </a:lnTo>
                <a:lnTo>
                  <a:pt x="127852" y="3325"/>
                </a:lnTo>
                <a:lnTo>
                  <a:pt x="120481" y="4548"/>
                </a:lnTo>
                <a:lnTo>
                  <a:pt x="115466" y="7414"/>
                </a:lnTo>
                <a:lnTo>
                  <a:pt x="109584" y="11865"/>
                </a:lnTo>
                <a:lnTo>
                  <a:pt x="103122" y="17372"/>
                </a:lnTo>
                <a:lnTo>
                  <a:pt x="97544" y="22314"/>
                </a:lnTo>
                <a:lnTo>
                  <a:pt x="87960" y="31191"/>
                </a:lnTo>
                <a:lnTo>
                  <a:pt x="58499" y="60161"/>
                </a:lnTo>
                <a:lnTo>
                  <a:pt x="53825" y="64809"/>
                </a:lnTo>
                <a:lnTo>
                  <a:pt x="50710" y="69178"/>
                </a:lnTo>
                <a:lnTo>
                  <a:pt x="48633" y="73361"/>
                </a:lnTo>
                <a:lnTo>
                  <a:pt x="47248" y="77420"/>
                </a:lnTo>
                <a:lnTo>
                  <a:pt x="43785" y="85205"/>
                </a:lnTo>
                <a:lnTo>
                  <a:pt x="33164" y="107402"/>
                </a:lnTo>
                <a:lnTo>
                  <a:pt x="12904" y="148460"/>
                </a:lnTo>
                <a:lnTo>
                  <a:pt x="8189" y="161775"/>
                </a:lnTo>
                <a:lnTo>
                  <a:pt x="5045" y="174462"/>
                </a:lnTo>
                <a:lnTo>
                  <a:pt x="2950" y="186730"/>
                </a:lnTo>
                <a:lnTo>
                  <a:pt x="1552" y="197449"/>
                </a:lnTo>
                <a:lnTo>
                  <a:pt x="621" y="207135"/>
                </a:lnTo>
                <a:lnTo>
                  <a:pt x="0" y="216132"/>
                </a:lnTo>
                <a:lnTo>
                  <a:pt x="856" y="222130"/>
                </a:lnTo>
                <a:lnTo>
                  <a:pt x="2697" y="226129"/>
                </a:lnTo>
                <a:lnTo>
                  <a:pt x="8709" y="232547"/>
                </a:lnTo>
                <a:lnTo>
                  <a:pt x="10472" y="233073"/>
                </a:lnTo>
                <a:lnTo>
                  <a:pt x="15817" y="233658"/>
                </a:lnTo>
                <a:lnTo>
                  <a:pt x="19021" y="232544"/>
                </a:lnTo>
                <a:lnTo>
                  <a:pt x="25967" y="227920"/>
                </a:lnTo>
                <a:lnTo>
                  <a:pt x="33288" y="221631"/>
                </a:lnTo>
                <a:lnTo>
                  <a:pt x="40775" y="214603"/>
                </a:lnTo>
                <a:lnTo>
                  <a:pt x="59733" y="195964"/>
                </a:lnTo>
                <a:lnTo>
                  <a:pt x="63538" y="190905"/>
                </a:lnTo>
                <a:lnTo>
                  <a:pt x="67345" y="184992"/>
                </a:lnTo>
                <a:lnTo>
                  <a:pt x="71152" y="178510"/>
                </a:lnTo>
                <a:lnTo>
                  <a:pt x="74961" y="171649"/>
                </a:lnTo>
                <a:lnTo>
                  <a:pt x="82579" y="157252"/>
                </a:lnTo>
                <a:lnTo>
                  <a:pt x="87659" y="146047"/>
                </a:lnTo>
                <a:lnTo>
                  <a:pt x="100076" y="116663"/>
                </a:lnTo>
                <a:lnTo>
                  <a:pt x="105674" y="102478"/>
                </a:lnTo>
                <a:lnTo>
                  <a:pt x="115280" y="76556"/>
                </a:lnTo>
                <a:lnTo>
                  <a:pt x="119620" y="66849"/>
                </a:lnTo>
                <a:lnTo>
                  <a:pt x="123782" y="59108"/>
                </a:lnTo>
                <a:lnTo>
                  <a:pt x="127827" y="52678"/>
                </a:lnTo>
                <a:lnTo>
                  <a:pt x="130524" y="45851"/>
                </a:lnTo>
                <a:lnTo>
                  <a:pt x="132323" y="38759"/>
                </a:lnTo>
                <a:lnTo>
                  <a:pt x="135208" y="21263"/>
                </a:lnTo>
                <a:lnTo>
                  <a:pt x="136715" y="29988"/>
                </a:lnTo>
                <a:lnTo>
                  <a:pt x="141776" y="66775"/>
                </a:lnTo>
                <a:lnTo>
                  <a:pt x="144903" y="83189"/>
                </a:lnTo>
                <a:lnTo>
                  <a:pt x="148258" y="96671"/>
                </a:lnTo>
                <a:lnTo>
                  <a:pt x="151765" y="108200"/>
                </a:lnTo>
                <a:lnTo>
                  <a:pt x="154103" y="117155"/>
                </a:lnTo>
                <a:lnTo>
                  <a:pt x="155662" y="124396"/>
                </a:lnTo>
                <a:lnTo>
                  <a:pt x="156700" y="130492"/>
                </a:lnTo>
                <a:lnTo>
                  <a:pt x="158663" y="137097"/>
                </a:lnTo>
                <a:lnTo>
                  <a:pt x="161242" y="144040"/>
                </a:lnTo>
                <a:lnTo>
                  <a:pt x="164230" y="151209"/>
                </a:lnTo>
                <a:lnTo>
                  <a:pt x="167493" y="155988"/>
                </a:lnTo>
                <a:lnTo>
                  <a:pt x="170938" y="159174"/>
                </a:lnTo>
                <a:lnTo>
                  <a:pt x="179423" y="163984"/>
                </a:lnTo>
                <a:lnTo>
                  <a:pt x="191660" y="170356"/>
                </a:lnTo>
                <a:lnTo>
                  <a:pt x="202180" y="174034"/>
                </a:lnTo>
                <a:lnTo>
                  <a:pt x="212358" y="175669"/>
                </a:lnTo>
                <a:lnTo>
                  <a:pt x="225348" y="176395"/>
                </a:lnTo>
                <a:lnTo>
                  <a:pt x="239588" y="176718"/>
                </a:lnTo>
                <a:lnTo>
                  <a:pt x="292175" y="176962"/>
                </a:lnTo>
                <a:lnTo>
                  <a:pt x="299779" y="175697"/>
                </a:lnTo>
                <a:lnTo>
                  <a:pt x="307390" y="173583"/>
                </a:lnTo>
                <a:lnTo>
                  <a:pt x="321348" y="169118"/>
                </a:lnTo>
                <a:lnTo>
                  <a:pt x="331785" y="167134"/>
                </a:lnTo>
                <a:lnTo>
                  <a:pt x="344044" y="162866"/>
                </a:lnTo>
                <a:lnTo>
                  <a:pt x="357959" y="156735"/>
                </a:lnTo>
                <a:lnTo>
                  <a:pt x="380073" y="146143"/>
                </a:lnTo>
                <a:lnTo>
                  <a:pt x="395138" y="138719"/>
                </a:lnTo>
                <a:lnTo>
                  <a:pt x="403981" y="132422"/>
                </a:lnTo>
                <a:lnTo>
                  <a:pt x="413688" y="124413"/>
                </a:lnTo>
                <a:lnTo>
                  <a:pt x="432092" y="107895"/>
                </a:lnTo>
                <a:lnTo>
                  <a:pt x="455958" y="855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7326630" y="1753634"/>
            <a:ext cx="717298" cy="360288"/>
          </a:xfrm>
          <a:custGeom>
            <a:avLst/>
            <a:gdLst/>
            <a:ahLst/>
            <a:cxnLst/>
            <a:rect l="0" t="0" r="0" b="0"/>
            <a:pathLst>
              <a:path w="717298" h="360288">
                <a:moveTo>
                  <a:pt x="0" y="6585"/>
                </a:moveTo>
                <a:lnTo>
                  <a:pt x="0" y="0"/>
                </a:lnTo>
                <a:lnTo>
                  <a:pt x="0" y="2812"/>
                </a:lnTo>
                <a:lnTo>
                  <a:pt x="1270" y="5340"/>
                </a:lnTo>
                <a:lnTo>
                  <a:pt x="9125" y="16235"/>
                </a:lnTo>
                <a:lnTo>
                  <a:pt x="12432" y="21909"/>
                </a:lnTo>
                <a:lnTo>
                  <a:pt x="15908" y="28231"/>
                </a:lnTo>
                <a:lnTo>
                  <a:pt x="19496" y="32446"/>
                </a:lnTo>
                <a:lnTo>
                  <a:pt x="23157" y="35256"/>
                </a:lnTo>
                <a:lnTo>
                  <a:pt x="30612" y="39648"/>
                </a:lnTo>
                <a:lnTo>
                  <a:pt x="43218" y="50531"/>
                </a:lnTo>
                <a:lnTo>
                  <a:pt x="55615" y="62523"/>
                </a:lnTo>
                <a:lnTo>
                  <a:pt x="65016" y="69277"/>
                </a:lnTo>
                <a:lnTo>
                  <a:pt x="76364" y="76320"/>
                </a:lnTo>
                <a:lnTo>
                  <a:pt x="89009" y="83555"/>
                </a:lnTo>
                <a:lnTo>
                  <a:pt x="102519" y="92189"/>
                </a:lnTo>
                <a:lnTo>
                  <a:pt x="116606" y="101754"/>
                </a:lnTo>
                <a:lnTo>
                  <a:pt x="131077" y="111941"/>
                </a:lnTo>
                <a:lnTo>
                  <a:pt x="143265" y="118733"/>
                </a:lnTo>
                <a:lnTo>
                  <a:pt x="163580" y="126279"/>
                </a:lnTo>
                <a:lnTo>
                  <a:pt x="175092" y="130831"/>
                </a:lnTo>
                <a:lnTo>
                  <a:pt x="187849" y="136406"/>
                </a:lnTo>
                <a:lnTo>
                  <a:pt x="201432" y="142662"/>
                </a:lnTo>
                <a:lnTo>
                  <a:pt x="214298" y="148103"/>
                </a:lnTo>
                <a:lnTo>
                  <a:pt x="226685" y="153001"/>
                </a:lnTo>
                <a:lnTo>
                  <a:pt x="238753" y="157536"/>
                </a:lnTo>
                <a:lnTo>
                  <a:pt x="258936" y="165961"/>
                </a:lnTo>
                <a:lnTo>
                  <a:pt x="276373" y="173939"/>
                </a:lnTo>
                <a:lnTo>
                  <a:pt x="292588" y="181718"/>
                </a:lnTo>
                <a:lnTo>
                  <a:pt x="352405" y="211441"/>
                </a:lnTo>
                <a:lnTo>
                  <a:pt x="383526" y="225706"/>
                </a:lnTo>
                <a:lnTo>
                  <a:pt x="458746" y="258489"/>
                </a:lnTo>
                <a:lnTo>
                  <a:pt x="512497" y="280679"/>
                </a:lnTo>
                <a:lnTo>
                  <a:pt x="532165" y="288375"/>
                </a:lnTo>
                <a:lnTo>
                  <a:pt x="547816" y="294775"/>
                </a:lnTo>
                <a:lnTo>
                  <a:pt x="571980" y="305273"/>
                </a:lnTo>
                <a:lnTo>
                  <a:pt x="583250" y="309851"/>
                </a:lnTo>
                <a:lnTo>
                  <a:pt x="594573" y="314172"/>
                </a:lnTo>
                <a:lnTo>
                  <a:pt x="616044" y="322361"/>
                </a:lnTo>
                <a:lnTo>
                  <a:pt x="634054" y="330233"/>
                </a:lnTo>
                <a:lnTo>
                  <a:pt x="650525" y="334579"/>
                </a:lnTo>
                <a:lnTo>
                  <a:pt x="658473" y="335738"/>
                </a:lnTo>
                <a:lnTo>
                  <a:pt x="670691" y="340412"/>
                </a:lnTo>
                <a:lnTo>
                  <a:pt x="688096" y="350184"/>
                </a:lnTo>
                <a:lnTo>
                  <a:pt x="700790" y="356146"/>
                </a:lnTo>
                <a:lnTo>
                  <a:pt x="717297" y="360287"/>
                </a:lnTo>
                <a:lnTo>
                  <a:pt x="716958" y="359227"/>
                </a:lnTo>
                <a:lnTo>
                  <a:pt x="708660" y="3494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6275070" y="3863339"/>
            <a:ext cx="205740" cy="45721"/>
          </a:xfrm>
          <a:custGeom>
            <a:avLst/>
            <a:gdLst/>
            <a:ahLst/>
            <a:cxnLst/>
            <a:rect l="0" t="0" r="0" b="0"/>
            <a:pathLst>
              <a:path w="205740" h="45721">
                <a:moveTo>
                  <a:pt x="0" y="0"/>
                </a:moveTo>
                <a:lnTo>
                  <a:pt x="12135" y="0"/>
                </a:lnTo>
                <a:lnTo>
                  <a:pt x="20790" y="1270"/>
                </a:lnTo>
                <a:lnTo>
                  <a:pt x="31640" y="3387"/>
                </a:lnTo>
                <a:lnTo>
                  <a:pt x="43953" y="6069"/>
                </a:lnTo>
                <a:lnTo>
                  <a:pt x="54702" y="7856"/>
                </a:lnTo>
                <a:lnTo>
                  <a:pt x="64408" y="9047"/>
                </a:lnTo>
                <a:lnTo>
                  <a:pt x="73418" y="9842"/>
                </a:lnTo>
                <a:lnTo>
                  <a:pt x="80695" y="10371"/>
                </a:lnTo>
                <a:lnTo>
                  <a:pt x="92168" y="10960"/>
                </a:lnTo>
                <a:lnTo>
                  <a:pt x="99545" y="12386"/>
                </a:lnTo>
                <a:lnTo>
                  <a:pt x="108273" y="14608"/>
                </a:lnTo>
                <a:lnTo>
                  <a:pt x="117902" y="17359"/>
                </a:lnTo>
                <a:lnTo>
                  <a:pt x="155725" y="27298"/>
                </a:lnTo>
                <a:lnTo>
                  <a:pt x="166046" y="30899"/>
                </a:lnTo>
                <a:lnTo>
                  <a:pt x="174197" y="34569"/>
                </a:lnTo>
                <a:lnTo>
                  <a:pt x="190336" y="43518"/>
                </a:lnTo>
                <a:lnTo>
                  <a:pt x="195931" y="44742"/>
                </a:lnTo>
                <a:lnTo>
                  <a:pt x="205739" y="457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6217920" y="3994577"/>
            <a:ext cx="297181" cy="51644"/>
          </a:xfrm>
          <a:custGeom>
            <a:avLst/>
            <a:gdLst/>
            <a:ahLst/>
            <a:cxnLst/>
            <a:rect l="0" t="0" r="0" b="0"/>
            <a:pathLst>
              <a:path w="297181" h="51644">
                <a:moveTo>
                  <a:pt x="0" y="51643"/>
                </a:moveTo>
                <a:lnTo>
                  <a:pt x="30339" y="45575"/>
                </a:lnTo>
                <a:lnTo>
                  <a:pt x="43085" y="42517"/>
                </a:lnTo>
                <a:lnTo>
                  <a:pt x="55393" y="39209"/>
                </a:lnTo>
                <a:lnTo>
                  <a:pt x="67409" y="35733"/>
                </a:lnTo>
                <a:lnTo>
                  <a:pt x="80499" y="33417"/>
                </a:lnTo>
                <a:lnTo>
                  <a:pt x="94306" y="31872"/>
                </a:lnTo>
                <a:lnTo>
                  <a:pt x="108590" y="30842"/>
                </a:lnTo>
                <a:lnTo>
                  <a:pt x="124463" y="27616"/>
                </a:lnTo>
                <a:lnTo>
                  <a:pt x="141396" y="22925"/>
                </a:lnTo>
                <a:lnTo>
                  <a:pt x="159034" y="17257"/>
                </a:lnTo>
                <a:lnTo>
                  <a:pt x="173332" y="13479"/>
                </a:lnTo>
                <a:lnTo>
                  <a:pt x="185405" y="10960"/>
                </a:lnTo>
                <a:lnTo>
                  <a:pt x="195993" y="9281"/>
                </a:lnTo>
                <a:lnTo>
                  <a:pt x="206862" y="6891"/>
                </a:lnTo>
                <a:lnTo>
                  <a:pt x="217918" y="4028"/>
                </a:lnTo>
                <a:lnTo>
                  <a:pt x="229098" y="850"/>
                </a:lnTo>
                <a:lnTo>
                  <a:pt x="240362" y="0"/>
                </a:lnTo>
                <a:lnTo>
                  <a:pt x="251681" y="705"/>
                </a:lnTo>
                <a:lnTo>
                  <a:pt x="297180" y="59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7166609" y="3417570"/>
            <a:ext cx="68582" cy="480060"/>
          </a:xfrm>
          <a:custGeom>
            <a:avLst/>
            <a:gdLst/>
            <a:ahLst/>
            <a:cxnLst/>
            <a:rect l="0" t="0" r="0" b="0"/>
            <a:pathLst>
              <a:path w="68582" h="480060">
                <a:moveTo>
                  <a:pt x="0" y="0"/>
                </a:moveTo>
                <a:lnTo>
                  <a:pt x="6068" y="12135"/>
                </a:lnTo>
                <a:lnTo>
                  <a:pt x="7856" y="19520"/>
                </a:lnTo>
                <a:lnTo>
                  <a:pt x="9047" y="28253"/>
                </a:lnTo>
                <a:lnTo>
                  <a:pt x="9842" y="37885"/>
                </a:lnTo>
                <a:lnTo>
                  <a:pt x="11641" y="45576"/>
                </a:lnTo>
                <a:lnTo>
                  <a:pt x="14111" y="51974"/>
                </a:lnTo>
                <a:lnTo>
                  <a:pt x="17027" y="57509"/>
                </a:lnTo>
                <a:lnTo>
                  <a:pt x="18972" y="63739"/>
                </a:lnTo>
                <a:lnTo>
                  <a:pt x="20268" y="70432"/>
                </a:lnTo>
                <a:lnTo>
                  <a:pt x="21708" y="84643"/>
                </a:lnTo>
                <a:lnTo>
                  <a:pt x="22349" y="99426"/>
                </a:lnTo>
                <a:lnTo>
                  <a:pt x="23789" y="106923"/>
                </a:lnTo>
                <a:lnTo>
                  <a:pt x="26020" y="114462"/>
                </a:lnTo>
                <a:lnTo>
                  <a:pt x="28777" y="122028"/>
                </a:lnTo>
                <a:lnTo>
                  <a:pt x="30615" y="129612"/>
                </a:lnTo>
                <a:lnTo>
                  <a:pt x="31840" y="137207"/>
                </a:lnTo>
                <a:lnTo>
                  <a:pt x="32656" y="144812"/>
                </a:lnTo>
                <a:lnTo>
                  <a:pt x="33201" y="152421"/>
                </a:lnTo>
                <a:lnTo>
                  <a:pt x="33564" y="160034"/>
                </a:lnTo>
                <a:lnTo>
                  <a:pt x="33806" y="167649"/>
                </a:lnTo>
                <a:lnTo>
                  <a:pt x="36507" y="187966"/>
                </a:lnTo>
                <a:lnTo>
                  <a:pt x="59998" y="336043"/>
                </a:lnTo>
                <a:lnTo>
                  <a:pt x="62859" y="363729"/>
                </a:lnTo>
                <a:lnTo>
                  <a:pt x="64766" y="392345"/>
                </a:lnTo>
                <a:lnTo>
                  <a:pt x="68581" y="4800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6869430" y="3959633"/>
            <a:ext cx="1143000" cy="52154"/>
          </a:xfrm>
          <a:custGeom>
            <a:avLst/>
            <a:gdLst/>
            <a:ahLst/>
            <a:cxnLst/>
            <a:rect l="0" t="0" r="0" b="0"/>
            <a:pathLst>
              <a:path w="1143000" h="52154">
                <a:moveTo>
                  <a:pt x="0" y="29437"/>
                </a:moveTo>
                <a:lnTo>
                  <a:pt x="18203" y="35504"/>
                </a:lnTo>
                <a:lnTo>
                  <a:pt x="24836" y="37292"/>
                </a:lnTo>
                <a:lnTo>
                  <a:pt x="30527" y="38483"/>
                </a:lnTo>
                <a:lnTo>
                  <a:pt x="40238" y="39807"/>
                </a:lnTo>
                <a:lnTo>
                  <a:pt x="48786" y="40396"/>
                </a:lnTo>
                <a:lnTo>
                  <a:pt x="54114" y="41823"/>
                </a:lnTo>
                <a:lnTo>
                  <a:pt x="60205" y="44044"/>
                </a:lnTo>
                <a:lnTo>
                  <a:pt x="66807" y="46795"/>
                </a:lnTo>
                <a:lnTo>
                  <a:pt x="72478" y="48628"/>
                </a:lnTo>
                <a:lnTo>
                  <a:pt x="77528" y="49851"/>
                </a:lnTo>
                <a:lnTo>
                  <a:pt x="90336" y="51210"/>
                </a:lnTo>
                <a:lnTo>
                  <a:pt x="112963" y="51814"/>
                </a:lnTo>
                <a:lnTo>
                  <a:pt x="154261" y="52153"/>
                </a:lnTo>
                <a:lnTo>
                  <a:pt x="171421" y="50931"/>
                </a:lnTo>
                <a:lnTo>
                  <a:pt x="190480" y="48846"/>
                </a:lnTo>
                <a:lnTo>
                  <a:pt x="210806" y="46186"/>
                </a:lnTo>
                <a:lnTo>
                  <a:pt x="228167" y="44413"/>
                </a:lnTo>
                <a:lnTo>
                  <a:pt x="243552" y="43231"/>
                </a:lnTo>
                <a:lnTo>
                  <a:pt x="270805" y="41917"/>
                </a:lnTo>
                <a:lnTo>
                  <a:pt x="295617" y="41334"/>
                </a:lnTo>
                <a:lnTo>
                  <a:pt x="311378" y="39908"/>
                </a:lnTo>
                <a:lnTo>
                  <a:pt x="329505" y="37687"/>
                </a:lnTo>
                <a:lnTo>
                  <a:pt x="419417" y="24998"/>
                </a:lnTo>
                <a:lnTo>
                  <a:pt x="439631" y="22668"/>
                </a:lnTo>
                <a:lnTo>
                  <a:pt x="456918" y="21114"/>
                </a:lnTo>
                <a:lnTo>
                  <a:pt x="472252" y="20078"/>
                </a:lnTo>
                <a:lnTo>
                  <a:pt x="487554" y="18118"/>
                </a:lnTo>
                <a:lnTo>
                  <a:pt x="502836" y="15541"/>
                </a:lnTo>
                <a:lnTo>
                  <a:pt x="518103" y="12553"/>
                </a:lnTo>
                <a:lnTo>
                  <a:pt x="538442" y="10561"/>
                </a:lnTo>
                <a:lnTo>
                  <a:pt x="562162" y="9233"/>
                </a:lnTo>
                <a:lnTo>
                  <a:pt x="627152" y="7364"/>
                </a:lnTo>
                <a:lnTo>
                  <a:pt x="716572" y="6645"/>
                </a:lnTo>
                <a:lnTo>
                  <a:pt x="747736" y="5337"/>
                </a:lnTo>
                <a:lnTo>
                  <a:pt x="795454" y="522"/>
                </a:lnTo>
                <a:lnTo>
                  <a:pt x="819862" y="0"/>
                </a:lnTo>
                <a:lnTo>
                  <a:pt x="843755" y="922"/>
                </a:lnTo>
                <a:lnTo>
                  <a:pt x="867303" y="2807"/>
                </a:lnTo>
                <a:lnTo>
                  <a:pt x="891892" y="4064"/>
                </a:lnTo>
                <a:lnTo>
                  <a:pt x="942919" y="5459"/>
                </a:lnTo>
                <a:lnTo>
                  <a:pt x="1142999" y="657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"/>
          <p:cNvSpPr/>
          <p:nvPr/>
        </p:nvSpPr>
        <p:spPr>
          <a:xfrm>
            <a:off x="6949681" y="4138237"/>
            <a:ext cx="342660" cy="387496"/>
          </a:xfrm>
          <a:custGeom>
            <a:avLst/>
            <a:gdLst/>
            <a:ahLst/>
            <a:cxnLst/>
            <a:rect l="0" t="0" r="0" b="0"/>
            <a:pathLst>
              <a:path w="342660" h="387496">
                <a:moveTo>
                  <a:pt x="79769" y="56572"/>
                </a:moveTo>
                <a:lnTo>
                  <a:pt x="91904" y="44437"/>
                </a:lnTo>
                <a:lnTo>
                  <a:pt x="99289" y="38322"/>
                </a:lnTo>
                <a:lnTo>
                  <a:pt x="108023" y="31706"/>
                </a:lnTo>
                <a:lnTo>
                  <a:pt x="117654" y="24755"/>
                </a:lnTo>
                <a:lnTo>
                  <a:pt x="126616" y="20120"/>
                </a:lnTo>
                <a:lnTo>
                  <a:pt x="135129" y="17031"/>
                </a:lnTo>
                <a:lnTo>
                  <a:pt x="143347" y="14971"/>
                </a:lnTo>
                <a:lnTo>
                  <a:pt x="151363" y="12329"/>
                </a:lnTo>
                <a:lnTo>
                  <a:pt x="159249" y="9297"/>
                </a:lnTo>
                <a:lnTo>
                  <a:pt x="167045" y="6005"/>
                </a:lnTo>
                <a:lnTo>
                  <a:pt x="173513" y="3811"/>
                </a:lnTo>
                <a:lnTo>
                  <a:pt x="184086" y="1373"/>
                </a:lnTo>
                <a:lnTo>
                  <a:pt x="189954" y="723"/>
                </a:lnTo>
                <a:lnTo>
                  <a:pt x="196406" y="289"/>
                </a:lnTo>
                <a:lnTo>
                  <a:pt x="203246" y="0"/>
                </a:lnTo>
                <a:lnTo>
                  <a:pt x="210347" y="1078"/>
                </a:lnTo>
                <a:lnTo>
                  <a:pt x="217621" y="3066"/>
                </a:lnTo>
                <a:lnTo>
                  <a:pt x="225011" y="5661"/>
                </a:lnTo>
                <a:lnTo>
                  <a:pt x="231207" y="7392"/>
                </a:lnTo>
                <a:lnTo>
                  <a:pt x="241477" y="9314"/>
                </a:lnTo>
                <a:lnTo>
                  <a:pt x="250276" y="13555"/>
                </a:lnTo>
                <a:lnTo>
                  <a:pt x="254400" y="16464"/>
                </a:lnTo>
                <a:lnTo>
                  <a:pt x="258420" y="22214"/>
                </a:lnTo>
                <a:lnTo>
                  <a:pt x="262370" y="29857"/>
                </a:lnTo>
                <a:lnTo>
                  <a:pt x="266273" y="38762"/>
                </a:lnTo>
                <a:lnTo>
                  <a:pt x="268875" y="45969"/>
                </a:lnTo>
                <a:lnTo>
                  <a:pt x="271766" y="57363"/>
                </a:lnTo>
                <a:lnTo>
                  <a:pt x="272537" y="63450"/>
                </a:lnTo>
                <a:lnTo>
                  <a:pt x="273051" y="70047"/>
                </a:lnTo>
                <a:lnTo>
                  <a:pt x="273393" y="76986"/>
                </a:lnTo>
                <a:lnTo>
                  <a:pt x="273774" y="91468"/>
                </a:lnTo>
                <a:lnTo>
                  <a:pt x="274019" y="127530"/>
                </a:lnTo>
                <a:lnTo>
                  <a:pt x="272768" y="136897"/>
                </a:lnTo>
                <a:lnTo>
                  <a:pt x="270665" y="145682"/>
                </a:lnTo>
                <a:lnTo>
                  <a:pt x="267993" y="154079"/>
                </a:lnTo>
                <a:lnTo>
                  <a:pt x="263672" y="162217"/>
                </a:lnTo>
                <a:lnTo>
                  <a:pt x="258251" y="170182"/>
                </a:lnTo>
                <a:lnTo>
                  <a:pt x="252097" y="178032"/>
                </a:lnTo>
                <a:lnTo>
                  <a:pt x="242914" y="193426"/>
                </a:lnTo>
                <a:lnTo>
                  <a:pt x="231712" y="213848"/>
                </a:lnTo>
                <a:lnTo>
                  <a:pt x="219165" y="237623"/>
                </a:lnTo>
                <a:lnTo>
                  <a:pt x="206989" y="258553"/>
                </a:lnTo>
                <a:lnTo>
                  <a:pt x="195062" y="277586"/>
                </a:lnTo>
                <a:lnTo>
                  <a:pt x="183300" y="295355"/>
                </a:lnTo>
                <a:lnTo>
                  <a:pt x="172919" y="308471"/>
                </a:lnTo>
                <a:lnTo>
                  <a:pt x="163460" y="318485"/>
                </a:lnTo>
                <a:lnTo>
                  <a:pt x="154613" y="326430"/>
                </a:lnTo>
                <a:lnTo>
                  <a:pt x="138010" y="342033"/>
                </a:lnTo>
                <a:lnTo>
                  <a:pt x="112722" y="366677"/>
                </a:lnTo>
                <a:lnTo>
                  <a:pt x="106818" y="369989"/>
                </a:lnTo>
                <a:lnTo>
                  <a:pt x="100341" y="372197"/>
                </a:lnTo>
                <a:lnTo>
                  <a:pt x="93483" y="373669"/>
                </a:lnTo>
                <a:lnTo>
                  <a:pt x="86371" y="375920"/>
                </a:lnTo>
                <a:lnTo>
                  <a:pt x="79091" y="378691"/>
                </a:lnTo>
                <a:lnTo>
                  <a:pt x="71697" y="381808"/>
                </a:lnTo>
                <a:lnTo>
                  <a:pt x="65497" y="383886"/>
                </a:lnTo>
                <a:lnTo>
                  <a:pt x="55222" y="386195"/>
                </a:lnTo>
                <a:lnTo>
                  <a:pt x="46422" y="387222"/>
                </a:lnTo>
                <a:lnTo>
                  <a:pt x="42298" y="387495"/>
                </a:lnTo>
                <a:lnTo>
                  <a:pt x="37008" y="386408"/>
                </a:lnTo>
                <a:lnTo>
                  <a:pt x="30941" y="384412"/>
                </a:lnTo>
                <a:lnTo>
                  <a:pt x="24358" y="381813"/>
                </a:lnTo>
                <a:lnTo>
                  <a:pt x="13655" y="378924"/>
                </a:lnTo>
                <a:lnTo>
                  <a:pt x="9022" y="378153"/>
                </a:lnTo>
                <a:lnTo>
                  <a:pt x="5934" y="376369"/>
                </a:lnTo>
                <a:lnTo>
                  <a:pt x="3876" y="373910"/>
                </a:lnTo>
                <a:lnTo>
                  <a:pt x="2503" y="371001"/>
                </a:lnTo>
                <a:lnTo>
                  <a:pt x="979" y="360995"/>
                </a:lnTo>
                <a:lnTo>
                  <a:pt x="572" y="354771"/>
                </a:lnTo>
                <a:lnTo>
                  <a:pt x="300" y="348082"/>
                </a:lnTo>
                <a:lnTo>
                  <a:pt x="0" y="333876"/>
                </a:lnTo>
                <a:lnTo>
                  <a:pt x="1190" y="327801"/>
                </a:lnTo>
                <a:lnTo>
                  <a:pt x="5898" y="317665"/>
                </a:lnTo>
                <a:lnTo>
                  <a:pt x="12224" y="308927"/>
                </a:lnTo>
                <a:lnTo>
                  <a:pt x="15688" y="304819"/>
                </a:lnTo>
                <a:lnTo>
                  <a:pt x="21808" y="299540"/>
                </a:lnTo>
                <a:lnTo>
                  <a:pt x="29699" y="293481"/>
                </a:lnTo>
                <a:lnTo>
                  <a:pt x="38769" y="286901"/>
                </a:lnTo>
                <a:lnTo>
                  <a:pt x="47355" y="281245"/>
                </a:lnTo>
                <a:lnTo>
                  <a:pt x="55620" y="276204"/>
                </a:lnTo>
                <a:lnTo>
                  <a:pt x="63669" y="271574"/>
                </a:lnTo>
                <a:lnTo>
                  <a:pt x="79387" y="263042"/>
                </a:lnTo>
                <a:lnTo>
                  <a:pt x="110174" y="247217"/>
                </a:lnTo>
                <a:lnTo>
                  <a:pt x="119089" y="244628"/>
                </a:lnTo>
                <a:lnTo>
                  <a:pt x="128842" y="242903"/>
                </a:lnTo>
                <a:lnTo>
                  <a:pt x="139154" y="241753"/>
                </a:lnTo>
                <a:lnTo>
                  <a:pt x="148569" y="240986"/>
                </a:lnTo>
                <a:lnTo>
                  <a:pt x="157385" y="240475"/>
                </a:lnTo>
                <a:lnTo>
                  <a:pt x="165804" y="240134"/>
                </a:lnTo>
                <a:lnTo>
                  <a:pt x="173955" y="241177"/>
                </a:lnTo>
                <a:lnTo>
                  <a:pt x="181930" y="243142"/>
                </a:lnTo>
                <a:lnTo>
                  <a:pt x="189786" y="245722"/>
                </a:lnTo>
                <a:lnTo>
                  <a:pt x="197564" y="247442"/>
                </a:lnTo>
                <a:lnTo>
                  <a:pt x="205289" y="248589"/>
                </a:lnTo>
                <a:lnTo>
                  <a:pt x="212978" y="249354"/>
                </a:lnTo>
                <a:lnTo>
                  <a:pt x="220644" y="251133"/>
                </a:lnTo>
                <a:lnTo>
                  <a:pt x="228297" y="253589"/>
                </a:lnTo>
                <a:lnTo>
                  <a:pt x="235936" y="256497"/>
                </a:lnTo>
                <a:lnTo>
                  <a:pt x="242300" y="259706"/>
                </a:lnTo>
                <a:lnTo>
                  <a:pt x="252758" y="266657"/>
                </a:lnTo>
                <a:lnTo>
                  <a:pt x="261640" y="277367"/>
                </a:lnTo>
                <a:lnTo>
                  <a:pt x="265786" y="283779"/>
                </a:lnTo>
                <a:lnTo>
                  <a:pt x="271090" y="290593"/>
                </a:lnTo>
                <a:lnTo>
                  <a:pt x="277167" y="297676"/>
                </a:lnTo>
                <a:lnTo>
                  <a:pt x="289421" y="311049"/>
                </a:lnTo>
                <a:lnTo>
                  <a:pt x="299100" y="321227"/>
                </a:lnTo>
                <a:lnTo>
                  <a:pt x="303460" y="326989"/>
                </a:lnTo>
                <a:lnTo>
                  <a:pt x="307636" y="333370"/>
                </a:lnTo>
                <a:lnTo>
                  <a:pt x="311691" y="340164"/>
                </a:lnTo>
                <a:lnTo>
                  <a:pt x="315663" y="344694"/>
                </a:lnTo>
                <a:lnTo>
                  <a:pt x="319582" y="347713"/>
                </a:lnTo>
                <a:lnTo>
                  <a:pt x="327322" y="351068"/>
                </a:lnTo>
                <a:lnTo>
                  <a:pt x="331164" y="351963"/>
                </a:lnTo>
                <a:lnTo>
                  <a:pt x="342659" y="3537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"/>
          <p:cNvSpPr/>
          <p:nvPr/>
        </p:nvSpPr>
        <p:spPr>
          <a:xfrm>
            <a:off x="7418069" y="4103370"/>
            <a:ext cx="228072" cy="410551"/>
          </a:xfrm>
          <a:custGeom>
            <a:avLst/>
            <a:gdLst/>
            <a:ahLst/>
            <a:cxnLst/>
            <a:rect l="0" t="0" r="0" b="0"/>
            <a:pathLst>
              <a:path w="228072" h="410551">
                <a:moveTo>
                  <a:pt x="0" y="0"/>
                </a:moveTo>
                <a:lnTo>
                  <a:pt x="6069" y="18203"/>
                </a:lnTo>
                <a:lnTo>
                  <a:pt x="9125" y="34995"/>
                </a:lnTo>
                <a:lnTo>
                  <a:pt x="12434" y="57620"/>
                </a:lnTo>
                <a:lnTo>
                  <a:pt x="32936" y="224600"/>
                </a:lnTo>
                <a:lnTo>
                  <a:pt x="40039" y="290745"/>
                </a:lnTo>
                <a:lnTo>
                  <a:pt x="43196" y="328610"/>
                </a:lnTo>
                <a:lnTo>
                  <a:pt x="44598" y="353905"/>
                </a:lnTo>
                <a:lnTo>
                  <a:pt x="45221" y="373614"/>
                </a:lnTo>
                <a:lnTo>
                  <a:pt x="45712" y="410550"/>
                </a:lnTo>
                <a:lnTo>
                  <a:pt x="39650" y="405136"/>
                </a:lnTo>
                <a:lnTo>
                  <a:pt x="37864" y="402171"/>
                </a:lnTo>
                <a:lnTo>
                  <a:pt x="35879" y="395489"/>
                </a:lnTo>
                <a:lnTo>
                  <a:pt x="35349" y="388119"/>
                </a:lnTo>
                <a:lnTo>
                  <a:pt x="34997" y="378126"/>
                </a:lnTo>
                <a:lnTo>
                  <a:pt x="34430" y="343790"/>
                </a:lnTo>
                <a:lnTo>
                  <a:pt x="35654" y="337143"/>
                </a:lnTo>
                <a:lnTo>
                  <a:pt x="37739" y="330172"/>
                </a:lnTo>
                <a:lnTo>
                  <a:pt x="40399" y="322985"/>
                </a:lnTo>
                <a:lnTo>
                  <a:pt x="42173" y="315653"/>
                </a:lnTo>
                <a:lnTo>
                  <a:pt x="43356" y="308225"/>
                </a:lnTo>
                <a:lnTo>
                  <a:pt x="44144" y="300733"/>
                </a:lnTo>
                <a:lnTo>
                  <a:pt x="45939" y="293199"/>
                </a:lnTo>
                <a:lnTo>
                  <a:pt x="48407" y="285636"/>
                </a:lnTo>
                <a:lnTo>
                  <a:pt x="51321" y="278054"/>
                </a:lnTo>
                <a:lnTo>
                  <a:pt x="57946" y="266243"/>
                </a:lnTo>
                <a:lnTo>
                  <a:pt x="61491" y="261315"/>
                </a:lnTo>
                <a:lnTo>
                  <a:pt x="65124" y="255490"/>
                </a:lnTo>
                <a:lnTo>
                  <a:pt x="68816" y="249066"/>
                </a:lnTo>
                <a:lnTo>
                  <a:pt x="72548" y="242244"/>
                </a:lnTo>
                <a:lnTo>
                  <a:pt x="77575" y="236426"/>
                </a:lnTo>
                <a:lnTo>
                  <a:pt x="83467" y="231277"/>
                </a:lnTo>
                <a:lnTo>
                  <a:pt x="89935" y="226575"/>
                </a:lnTo>
                <a:lnTo>
                  <a:pt x="95517" y="223439"/>
                </a:lnTo>
                <a:lnTo>
                  <a:pt x="100508" y="221350"/>
                </a:lnTo>
                <a:lnTo>
                  <a:pt x="105105" y="219956"/>
                </a:lnTo>
                <a:lnTo>
                  <a:pt x="110710" y="217757"/>
                </a:lnTo>
                <a:lnTo>
                  <a:pt x="116987" y="215021"/>
                </a:lnTo>
                <a:lnTo>
                  <a:pt x="123711" y="211927"/>
                </a:lnTo>
                <a:lnTo>
                  <a:pt x="130735" y="209865"/>
                </a:lnTo>
                <a:lnTo>
                  <a:pt x="137956" y="208490"/>
                </a:lnTo>
                <a:lnTo>
                  <a:pt x="145311" y="207573"/>
                </a:lnTo>
                <a:lnTo>
                  <a:pt x="151484" y="206962"/>
                </a:lnTo>
                <a:lnTo>
                  <a:pt x="156870" y="206554"/>
                </a:lnTo>
                <a:lnTo>
                  <a:pt x="161730" y="206282"/>
                </a:lnTo>
                <a:lnTo>
                  <a:pt x="166240" y="207371"/>
                </a:lnTo>
                <a:lnTo>
                  <a:pt x="170517" y="209367"/>
                </a:lnTo>
                <a:lnTo>
                  <a:pt x="174638" y="211968"/>
                </a:lnTo>
                <a:lnTo>
                  <a:pt x="178655" y="213702"/>
                </a:lnTo>
                <a:lnTo>
                  <a:pt x="182604" y="214858"/>
                </a:lnTo>
                <a:lnTo>
                  <a:pt x="186506" y="215628"/>
                </a:lnTo>
                <a:lnTo>
                  <a:pt x="190378" y="217412"/>
                </a:lnTo>
                <a:lnTo>
                  <a:pt x="194229" y="219871"/>
                </a:lnTo>
                <a:lnTo>
                  <a:pt x="198066" y="222781"/>
                </a:lnTo>
                <a:lnTo>
                  <a:pt x="201894" y="227260"/>
                </a:lnTo>
                <a:lnTo>
                  <a:pt x="205716" y="232787"/>
                </a:lnTo>
                <a:lnTo>
                  <a:pt x="212079" y="244430"/>
                </a:lnTo>
                <a:lnTo>
                  <a:pt x="214908" y="253839"/>
                </a:lnTo>
                <a:lnTo>
                  <a:pt x="219551" y="262253"/>
                </a:lnTo>
                <a:lnTo>
                  <a:pt x="222568" y="266275"/>
                </a:lnTo>
                <a:lnTo>
                  <a:pt x="225920" y="274131"/>
                </a:lnTo>
                <a:lnTo>
                  <a:pt x="227409" y="283126"/>
                </a:lnTo>
                <a:lnTo>
                  <a:pt x="228071" y="295590"/>
                </a:lnTo>
                <a:lnTo>
                  <a:pt x="226978" y="301200"/>
                </a:lnTo>
                <a:lnTo>
                  <a:pt x="222376" y="310820"/>
                </a:lnTo>
                <a:lnTo>
                  <a:pt x="216097" y="322715"/>
                </a:lnTo>
                <a:lnTo>
                  <a:pt x="209073" y="335198"/>
                </a:lnTo>
                <a:lnTo>
                  <a:pt x="205423" y="340306"/>
                </a:lnTo>
                <a:lnTo>
                  <a:pt x="201719" y="344980"/>
                </a:lnTo>
                <a:lnTo>
                  <a:pt x="197980" y="349366"/>
                </a:lnTo>
                <a:lnTo>
                  <a:pt x="194216" y="353561"/>
                </a:lnTo>
                <a:lnTo>
                  <a:pt x="190438" y="357627"/>
                </a:lnTo>
                <a:lnTo>
                  <a:pt x="185379" y="360338"/>
                </a:lnTo>
                <a:lnTo>
                  <a:pt x="179466" y="362145"/>
                </a:lnTo>
                <a:lnTo>
                  <a:pt x="172984" y="363350"/>
                </a:lnTo>
                <a:lnTo>
                  <a:pt x="166123" y="365423"/>
                </a:lnTo>
                <a:lnTo>
                  <a:pt x="159009" y="368075"/>
                </a:lnTo>
                <a:lnTo>
                  <a:pt x="151727" y="371113"/>
                </a:lnTo>
                <a:lnTo>
                  <a:pt x="145601" y="373138"/>
                </a:lnTo>
                <a:lnTo>
                  <a:pt x="140247" y="374489"/>
                </a:lnTo>
                <a:lnTo>
                  <a:pt x="135409" y="375389"/>
                </a:lnTo>
                <a:lnTo>
                  <a:pt x="128372" y="377259"/>
                </a:lnTo>
                <a:lnTo>
                  <a:pt x="110394" y="382724"/>
                </a:lnTo>
                <a:lnTo>
                  <a:pt x="101537" y="383419"/>
                </a:lnTo>
                <a:lnTo>
                  <a:pt x="93091" y="382612"/>
                </a:lnTo>
                <a:lnTo>
                  <a:pt x="84921" y="380805"/>
                </a:lnTo>
                <a:lnTo>
                  <a:pt x="78204" y="379600"/>
                </a:lnTo>
                <a:lnTo>
                  <a:pt x="72456" y="378796"/>
                </a:lnTo>
                <a:lnTo>
                  <a:pt x="67354" y="378261"/>
                </a:lnTo>
                <a:lnTo>
                  <a:pt x="62683" y="377903"/>
                </a:lnTo>
                <a:lnTo>
                  <a:pt x="58299" y="377666"/>
                </a:lnTo>
                <a:lnTo>
                  <a:pt x="54106" y="377507"/>
                </a:lnTo>
                <a:lnTo>
                  <a:pt x="51311" y="376131"/>
                </a:lnTo>
                <a:lnTo>
                  <a:pt x="49448" y="373944"/>
                </a:lnTo>
                <a:lnTo>
                  <a:pt x="45721" y="3657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"/>
          <p:cNvSpPr/>
          <p:nvPr/>
        </p:nvSpPr>
        <p:spPr>
          <a:xfrm>
            <a:off x="7750168" y="4245874"/>
            <a:ext cx="250833" cy="188904"/>
          </a:xfrm>
          <a:custGeom>
            <a:avLst/>
            <a:gdLst/>
            <a:ahLst/>
            <a:cxnLst/>
            <a:rect l="0" t="0" r="0" b="0"/>
            <a:pathLst>
              <a:path w="250833" h="188904">
                <a:moveTo>
                  <a:pt x="90811" y="40376"/>
                </a:moveTo>
                <a:lnTo>
                  <a:pt x="96880" y="28240"/>
                </a:lnTo>
                <a:lnTo>
                  <a:pt x="99936" y="23395"/>
                </a:lnTo>
                <a:lnTo>
                  <a:pt x="103244" y="18895"/>
                </a:lnTo>
                <a:lnTo>
                  <a:pt x="111612" y="8616"/>
                </a:lnTo>
                <a:lnTo>
                  <a:pt x="111028" y="6502"/>
                </a:lnTo>
                <a:lnTo>
                  <a:pt x="106994" y="767"/>
                </a:lnTo>
                <a:lnTo>
                  <a:pt x="104140" y="0"/>
                </a:lnTo>
                <a:lnTo>
                  <a:pt x="100967" y="759"/>
                </a:lnTo>
                <a:lnTo>
                  <a:pt x="97582" y="2534"/>
                </a:lnTo>
                <a:lnTo>
                  <a:pt x="90434" y="4507"/>
                </a:lnTo>
                <a:lnTo>
                  <a:pt x="86750" y="5033"/>
                </a:lnTo>
                <a:lnTo>
                  <a:pt x="83024" y="6654"/>
                </a:lnTo>
                <a:lnTo>
                  <a:pt x="75497" y="11842"/>
                </a:lnTo>
                <a:lnTo>
                  <a:pt x="70442" y="16273"/>
                </a:lnTo>
                <a:lnTo>
                  <a:pt x="64531" y="21767"/>
                </a:lnTo>
                <a:lnTo>
                  <a:pt x="42864" y="42768"/>
                </a:lnTo>
                <a:lnTo>
                  <a:pt x="30320" y="55196"/>
                </a:lnTo>
                <a:lnTo>
                  <a:pt x="27624" y="59146"/>
                </a:lnTo>
                <a:lnTo>
                  <a:pt x="25827" y="63049"/>
                </a:lnTo>
                <a:lnTo>
                  <a:pt x="24627" y="66921"/>
                </a:lnTo>
                <a:lnTo>
                  <a:pt x="22559" y="70772"/>
                </a:lnTo>
                <a:lnTo>
                  <a:pt x="19910" y="74610"/>
                </a:lnTo>
                <a:lnTo>
                  <a:pt x="16874" y="78439"/>
                </a:lnTo>
                <a:lnTo>
                  <a:pt x="13579" y="83531"/>
                </a:lnTo>
                <a:lnTo>
                  <a:pt x="10114" y="89466"/>
                </a:lnTo>
                <a:lnTo>
                  <a:pt x="6533" y="95962"/>
                </a:lnTo>
                <a:lnTo>
                  <a:pt x="4146" y="105373"/>
                </a:lnTo>
                <a:lnTo>
                  <a:pt x="2554" y="116727"/>
                </a:lnTo>
                <a:lnTo>
                  <a:pt x="786" y="139080"/>
                </a:lnTo>
                <a:lnTo>
                  <a:pt x="0" y="153247"/>
                </a:lnTo>
                <a:lnTo>
                  <a:pt x="1061" y="158803"/>
                </a:lnTo>
                <a:lnTo>
                  <a:pt x="3037" y="163777"/>
                </a:lnTo>
                <a:lnTo>
                  <a:pt x="5626" y="168363"/>
                </a:lnTo>
                <a:lnTo>
                  <a:pt x="7351" y="172691"/>
                </a:lnTo>
                <a:lnTo>
                  <a:pt x="8501" y="176846"/>
                </a:lnTo>
                <a:lnTo>
                  <a:pt x="9268" y="180886"/>
                </a:lnTo>
                <a:lnTo>
                  <a:pt x="11049" y="183579"/>
                </a:lnTo>
                <a:lnTo>
                  <a:pt x="13506" y="185374"/>
                </a:lnTo>
                <a:lnTo>
                  <a:pt x="19624" y="187369"/>
                </a:lnTo>
                <a:lnTo>
                  <a:pt x="26576" y="188256"/>
                </a:lnTo>
                <a:lnTo>
                  <a:pt x="33899" y="188650"/>
                </a:lnTo>
                <a:lnTo>
                  <a:pt x="37630" y="188755"/>
                </a:lnTo>
                <a:lnTo>
                  <a:pt x="55016" y="188903"/>
                </a:lnTo>
                <a:lnTo>
                  <a:pt x="61868" y="187654"/>
                </a:lnTo>
                <a:lnTo>
                  <a:pt x="68975" y="185551"/>
                </a:lnTo>
                <a:lnTo>
                  <a:pt x="76255" y="182879"/>
                </a:lnTo>
                <a:lnTo>
                  <a:pt x="87456" y="177288"/>
                </a:lnTo>
                <a:lnTo>
                  <a:pt x="101276" y="169751"/>
                </a:lnTo>
                <a:lnTo>
                  <a:pt x="129752" y="153755"/>
                </a:lnTo>
                <a:lnTo>
                  <a:pt x="150876" y="142413"/>
                </a:lnTo>
                <a:lnTo>
                  <a:pt x="158794" y="137611"/>
                </a:lnTo>
                <a:lnTo>
                  <a:pt x="165343" y="133139"/>
                </a:lnTo>
                <a:lnTo>
                  <a:pt x="170979" y="128888"/>
                </a:lnTo>
                <a:lnTo>
                  <a:pt x="177276" y="124784"/>
                </a:lnTo>
                <a:lnTo>
                  <a:pt x="184015" y="120778"/>
                </a:lnTo>
                <a:lnTo>
                  <a:pt x="191047" y="116837"/>
                </a:lnTo>
                <a:lnTo>
                  <a:pt x="197005" y="112940"/>
                </a:lnTo>
                <a:lnTo>
                  <a:pt x="202248" y="109072"/>
                </a:lnTo>
                <a:lnTo>
                  <a:pt x="207012" y="105223"/>
                </a:lnTo>
                <a:lnTo>
                  <a:pt x="212728" y="101387"/>
                </a:lnTo>
                <a:lnTo>
                  <a:pt x="219079" y="97560"/>
                </a:lnTo>
                <a:lnTo>
                  <a:pt x="225853" y="93738"/>
                </a:lnTo>
                <a:lnTo>
                  <a:pt x="230370" y="89921"/>
                </a:lnTo>
                <a:lnTo>
                  <a:pt x="233380" y="86106"/>
                </a:lnTo>
                <a:lnTo>
                  <a:pt x="235387" y="82292"/>
                </a:lnTo>
                <a:lnTo>
                  <a:pt x="237995" y="79750"/>
                </a:lnTo>
                <a:lnTo>
                  <a:pt x="241004" y="78055"/>
                </a:lnTo>
                <a:lnTo>
                  <a:pt x="250832" y="746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a median?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4999" y="2743200"/>
            <a:ext cx="618259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06"/>
          <p:cNvSpPr/>
          <p:nvPr/>
        </p:nvSpPr>
        <p:spPr>
          <a:xfrm>
            <a:off x="4629348" y="4435092"/>
            <a:ext cx="205386" cy="188724"/>
          </a:xfrm>
          <a:custGeom>
            <a:avLst/>
            <a:gdLst/>
            <a:ahLst/>
            <a:cxnLst/>
            <a:rect l="0" t="0" r="0" b="0"/>
            <a:pathLst>
              <a:path w="205386" h="188724">
                <a:moveTo>
                  <a:pt x="148392" y="68327"/>
                </a:moveTo>
                <a:lnTo>
                  <a:pt x="109901" y="68327"/>
                </a:lnTo>
                <a:lnTo>
                  <a:pt x="107491" y="67058"/>
                </a:lnTo>
                <a:lnTo>
                  <a:pt x="105885" y="64941"/>
                </a:lnTo>
                <a:lnTo>
                  <a:pt x="104814" y="62260"/>
                </a:lnTo>
                <a:lnTo>
                  <a:pt x="101560" y="61742"/>
                </a:lnTo>
                <a:lnTo>
                  <a:pt x="96851" y="62667"/>
                </a:lnTo>
                <a:lnTo>
                  <a:pt x="83177" y="67209"/>
                </a:lnTo>
                <a:lnTo>
                  <a:pt x="82055" y="68852"/>
                </a:lnTo>
                <a:lnTo>
                  <a:pt x="80809" y="74064"/>
                </a:lnTo>
                <a:lnTo>
                  <a:pt x="80476" y="78502"/>
                </a:lnTo>
                <a:lnTo>
                  <a:pt x="80255" y="84000"/>
                </a:lnTo>
                <a:lnTo>
                  <a:pt x="80107" y="90206"/>
                </a:lnTo>
                <a:lnTo>
                  <a:pt x="81279" y="95613"/>
                </a:lnTo>
                <a:lnTo>
                  <a:pt x="83330" y="100488"/>
                </a:lnTo>
                <a:lnTo>
                  <a:pt x="85967" y="105008"/>
                </a:lnTo>
                <a:lnTo>
                  <a:pt x="88995" y="108021"/>
                </a:lnTo>
                <a:lnTo>
                  <a:pt x="92284" y="110030"/>
                </a:lnTo>
                <a:lnTo>
                  <a:pt x="95746" y="111369"/>
                </a:lnTo>
                <a:lnTo>
                  <a:pt x="98055" y="113532"/>
                </a:lnTo>
                <a:lnTo>
                  <a:pt x="99594" y="116244"/>
                </a:lnTo>
                <a:lnTo>
                  <a:pt x="102063" y="123653"/>
                </a:lnTo>
                <a:lnTo>
                  <a:pt x="104806" y="125531"/>
                </a:lnTo>
                <a:lnTo>
                  <a:pt x="109175" y="128053"/>
                </a:lnTo>
                <a:lnTo>
                  <a:pt x="122300" y="135158"/>
                </a:lnTo>
                <a:lnTo>
                  <a:pt x="125917" y="135741"/>
                </a:lnTo>
                <a:lnTo>
                  <a:pt x="130869" y="136130"/>
                </a:lnTo>
                <a:lnTo>
                  <a:pt x="141873" y="136562"/>
                </a:lnTo>
                <a:lnTo>
                  <a:pt x="157207" y="136862"/>
                </a:lnTo>
                <a:lnTo>
                  <a:pt x="162046" y="133500"/>
                </a:lnTo>
                <a:lnTo>
                  <a:pt x="165115" y="130826"/>
                </a:lnTo>
                <a:lnTo>
                  <a:pt x="168430" y="129043"/>
                </a:lnTo>
                <a:lnTo>
                  <a:pt x="171911" y="127855"/>
                </a:lnTo>
                <a:lnTo>
                  <a:pt x="175501" y="127062"/>
                </a:lnTo>
                <a:lnTo>
                  <a:pt x="179164" y="125264"/>
                </a:lnTo>
                <a:lnTo>
                  <a:pt x="182877" y="122795"/>
                </a:lnTo>
                <a:lnTo>
                  <a:pt x="186622" y="119879"/>
                </a:lnTo>
                <a:lnTo>
                  <a:pt x="189118" y="116665"/>
                </a:lnTo>
                <a:lnTo>
                  <a:pt x="190783" y="113253"/>
                </a:lnTo>
                <a:lnTo>
                  <a:pt x="191892" y="109708"/>
                </a:lnTo>
                <a:lnTo>
                  <a:pt x="193902" y="104804"/>
                </a:lnTo>
                <a:lnTo>
                  <a:pt x="196512" y="98995"/>
                </a:lnTo>
                <a:lnTo>
                  <a:pt x="199522" y="92583"/>
                </a:lnTo>
                <a:lnTo>
                  <a:pt x="201528" y="87038"/>
                </a:lnTo>
                <a:lnTo>
                  <a:pt x="202866" y="82071"/>
                </a:lnTo>
                <a:lnTo>
                  <a:pt x="203758" y="77490"/>
                </a:lnTo>
                <a:lnTo>
                  <a:pt x="204352" y="71896"/>
                </a:lnTo>
                <a:lnTo>
                  <a:pt x="204749" y="65626"/>
                </a:lnTo>
                <a:lnTo>
                  <a:pt x="205189" y="53157"/>
                </a:lnTo>
                <a:lnTo>
                  <a:pt x="205385" y="43381"/>
                </a:lnTo>
                <a:lnTo>
                  <a:pt x="204167" y="40267"/>
                </a:lnTo>
                <a:lnTo>
                  <a:pt x="202085" y="38190"/>
                </a:lnTo>
                <a:lnTo>
                  <a:pt x="199427" y="36806"/>
                </a:lnTo>
                <a:lnTo>
                  <a:pt x="197655" y="34613"/>
                </a:lnTo>
                <a:lnTo>
                  <a:pt x="196474" y="31881"/>
                </a:lnTo>
                <a:lnTo>
                  <a:pt x="195687" y="28790"/>
                </a:lnTo>
                <a:lnTo>
                  <a:pt x="192622" y="25459"/>
                </a:lnTo>
                <a:lnTo>
                  <a:pt x="188038" y="21969"/>
                </a:lnTo>
                <a:lnTo>
                  <a:pt x="182443" y="18372"/>
                </a:lnTo>
                <a:lnTo>
                  <a:pt x="177442" y="15973"/>
                </a:lnTo>
                <a:lnTo>
                  <a:pt x="172839" y="14375"/>
                </a:lnTo>
                <a:lnTo>
                  <a:pt x="168500" y="13309"/>
                </a:lnTo>
                <a:lnTo>
                  <a:pt x="164337" y="12598"/>
                </a:lnTo>
                <a:lnTo>
                  <a:pt x="160292" y="12125"/>
                </a:lnTo>
                <a:lnTo>
                  <a:pt x="156325" y="11809"/>
                </a:lnTo>
                <a:lnTo>
                  <a:pt x="151140" y="12869"/>
                </a:lnTo>
                <a:lnTo>
                  <a:pt x="145144" y="14845"/>
                </a:lnTo>
                <a:lnTo>
                  <a:pt x="138607" y="17432"/>
                </a:lnTo>
                <a:lnTo>
                  <a:pt x="134248" y="20427"/>
                </a:lnTo>
                <a:lnTo>
                  <a:pt x="131343" y="23694"/>
                </a:lnTo>
                <a:lnTo>
                  <a:pt x="129406" y="27142"/>
                </a:lnTo>
                <a:lnTo>
                  <a:pt x="125574" y="31981"/>
                </a:lnTo>
                <a:lnTo>
                  <a:pt x="120480" y="37746"/>
                </a:lnTo>
                <a:lnTo>
                  <a:pt x="108046" y="50926"/>
                </a:lnTo>
                <a:lnTo>
                  <a:pt x="77964" y="81527"/>
                </a:lnTo>
                <a:lnTo>
                  <a:pt x="73500" y="87287"/>
                </a:lnTo>
                <a:lnTo>
                  <a:pt x="69253" y="93667"/>
                </a:lnTo>
                <a:lnTo>
                  <a:pt x="65153" y="100460"/>
                </a:lnTo>
                <a:lnTo>
                  <a:pt x="62419" y="106260"/>
                </a:lnTo>
                <a:lnTo>
                  <a:pt x="60597" y="111395"/>
                </a:lnTo>
                <a:lnTo>
                  <a:pt x="59382" y="116089"/>
                </a:lnTo>
                <a:lnTo>
                  <a:pt x="57302" y="121759"/>
                </a:lnTo>
                <a:lnTo>
                  <a:pt x="54645" y="128079"/>
                </a:lnTo>
                <a:lnTo>
                  <a:pt x="47324" y="144336"/>
                </a:lnTo>
                <a:lnTo>
                  <a:pt x="46323" y="149945"/>
                </a:lnTo>
                <a:lnTo>
                  <a:pt x="46056" y="153219"/>
                </a:lnTo>
                <a:lnTo>
                  <a:pt x="47148" y="156672"/>
                </a:lnTo>
                <a:lnTo>
                  <a:pt x="49146" y="160244"/>
                </a:lnTo>
                <a:lnTo>
                  <a:pt x="55410" y="169034"/>
                </a:lnTo>
                <a:lnTo>
                  <a:pt x="57194" y="169755"/>
                </a:lnTo>
                <a:lnTo>
                  <a:pt x="62562" y="170556"/>
                </a:lnTo>
                <a:lnTo>
                  <a:pt x="65772" y="172040"/>
                </a:lnTo>
                <a:lnTo>
                  <a:pt x="69182" y="174299"/>
                </a:lnTo>
                <a:lnTo>
                  <a:pt x="72725" y="177075"/>
                </a:lnTo>
                <a:lnTo>
                  <a:pt x="77627" y="177656"/>
                </a:lnTo>
                <a:lnTo>
                  <a:pt x="83435" y="176773"/>
                </a:lnTo>
                <a:lnTo>
                  <a:pt x="89848" y="174915"/>
                </a:lnTo>
                <a:lnTo>
                  <a:pt x="96662" y="173675"/>
                </a:lnTo>
                <a:lnTo>
                  <a:pt x="103746" y="172849"/>
                </a:lnTo>
                <a:lnTo>
                  <a:pt x="111008" y="172299"/>
                </a:lnTo>
                <a:lnTo>
                  <a:pt x="117119" y="170662"/>
                </a:lnTo>
                <a:lnTo>
                  <a:pt x="122463" y="168300"/>
                </a:lnTo>
                <a:lnTo>
                  <a:pt x="127296" y="165456"/>
                </a:lnTo>
                <a:lnTo>
                  <a:pt x="131788" y="162290"/>
                </a:lnTo>
                <a:lnTo>
                  <a:pt x="136052" y="158909"/>
                </a:lnTo>
                <a:lnTo>
                  <a:pt x="140165" y="155385"/>
                </a:lnTo>
                <a:lnTo>
                  <a:pt x="144178" y="151766"/>
                </a:lnTo>
                <a:lnTo>
                  <a:pt x="152022" y="144358"/>
                </a:lnTo>
                <a:lnTo>
                  <a:pt x="155892" y="141875"/>
                </a:lnTo>
                <a:lnTo>
                  <a:pt x="159742" y="140219"/>
                </a:lnTo>
                <a:lnTo>
                  <a:pt x="163578" y="139115"/>
                </a:lnTo>
                <a:lnTo>
                  <a:pt x="166136" y="137109"/>
                </a:lnTo>
                <a:lnTo>
                  <a:pt x="167841" y="134502"/>
                </a:lnTo>
                <a:lnTo>
                  <a:pt x="168978" y="131494"/>
                </a:lnTo>
                <a:lnTo>
                  <a:pt x="171006" y="126948"/>
                </a:lnTo>
                <a:lnTo>
                  <a:pt x="176646" y="115124"/>
                </a:lnTo>
                <a:lnTo>
                  <a:pt x="178658" y="108415"/>
                </a:lnTo>
                <a:lnTo>
                  <a:pt x="179999" y="101403"/>
                </a:lnTo>
                <a:lnTo>
                  <a:pt x="180893" y="94188"/>
                </a:lnTo>
                <a:lnTo>
                  <a:pt x="180219" y="86838"/>
                </a:lnTo>
                <a:lnTo>
                  <a:pt x="178500" y="79398"/>
                </a:lnTo>
                <a:lnTo>
                  <a:pt x="176084" y="71898"/>
                </a:lnTo>
                <a:lnTo>
                  <a:pt x="174473" y="65627"/>
                </a:lnTo>
                <a:lnTo>
                  <a:pt x="173399" y="60178"/>
                </a:lnTo>
                <a:lnTo>
                  <a:pt x="172683" y="55274"/>
                </a:lnTo>
                <a:lnTo>
                  <a:pt x="170936" y="50735"/>
                </a:lnTo>
                <a:lnTo>
                  <a:pt x="168501" y="46439"/>
                </a:lnTo>
                <a:lnTo>
                  <a:pt x="165608" y="42306"/>
                </a:lnTo>
                <a:lnTo>
                  <a:pt x="162409" y="39549"/>
                </a:lnTo>
                <a:lnTo>
                  <a:pt x="159007" y="37712"/>
                </a:lnTo>
                <a:lnTo>
                  <a:pt x="155468" y="36487"/>
                </a:lnTo>
                <a:lnTo>
                  <a:pt x="151840" y="34401"/>
                </a:lnTo>
                <a:lnTo>
                  <a:pt x="148150" y="31740"/>
                </a:lnTo>
                <a:lnTo>
                  <a:pt x="144421" y="28696"/>
                </a:lnTo>
                <a:lnTo>
                  <a:pt x="140664" y="26666"/>
                </a:lnTo>
                <a:lnTo>
                  <a:pt x="136890" y="25313"/>
                </a:lnTo>
                <a:lnTo>
                  <a:pt x="133104" y="24411"/>
                </a:lnTo>
                <a:lnTo>
                  <a:pt x="128040" y="23810"/>
                </a:lnTo>
                <a:lnTo>
                  <a:pt x="122123" y="23409"/>
                </a:lnTo>
                <a:lnTo>
                  <a:pt x="115640" y="23142"/>
                </a:lnTo>
                <a:lnTo>
                  <a:pt x="110047" y="24234"/>
                </a:lnTo>
                <a:lnTo>
                  <a:pt x="105048" y="26232"/>
                </a:lnTo>
                <a:lnTo>
                  <a:pt x="100446" y="28834"/>
                </a:lnTo>
                <a:lnTo>
                  <a:pt x="96108" y="31838"/>
                </a:lnTo>
                <a:lnTo>
                  <a:pt x="91946" y="35111"/>
                </a:lnTo>
                <a:lnTo>
                  <a:pt x="87901" y="38564"/>
                </a:lnTo>
                <a:lnTo>
                  <a:pt x="83934" y="40865"/>
                </a:lnTo>
                <a:lnTo>
                  <a:pt x="80020" y="42399"/>
                </a:lnTo>
                <a:lnTo>
                  <a:pt x="76141" y="43422"/>
                </a:lnTo>
                <a:lnTo>
                  <a:pt x="73554" y="45374"/>
                </a:lnTo>
                <a:lnTo>
                  <a:pt x="71830" y="47945"/>
                </a:lnTo>
                <a:lnTo>
                  <a:pt x="70681" y="50929"/>
                </a:lnTo>
                <a:lnTo>
                  <a:pt x="68644" y="54189"/>
                </a:lnTo>
                <a:lnTo>
                  <a:pt x="66016" y="57632"/>
                </a:lnTo>
                <a:lnTo>
                  <a:pt x="62995" y="61197"/>
                </a:lnTo>
                <a:lnTo>
                  <a:pt x="60981" y="66114"/>
                </a:lnTo>
                <a:lnTo>
                  <a:pt x="59637" y="71932"/>
                </a:lnTo>
                <a:lnTo>
                  <a:pt x="58742" y="78350"/>
                </a:lnTo>
                <a:lnTo>
                  <a:pt x="58146" y="83899"/>
                </a:lnTo>
                <a:lnTo>
                  <a:pt x="57748" y="88869"/>
                </a:lnTo>
                <a:lnTo>
                  <a:pt x="57482" y="93452"/>
                </a:lnTo>
                <a:lnTo>
                  <a:pt x="58575" y="97777"/>
                </a:lnTo>
                <a:lnTo>
                  <a:pt x="60574" y="101931"/>
                </a:lnTo>
                <a:lnTo>
                  <a:pt x="63176" y="105969"/>
                </a:lnTo>
                <a:lnTo>
                  <a:pt x="66182" y="108662"/>
                </a:lnTo>
                <a:lnTo>
                  <a:pt x="69455" y="110457"/>
                </a:lnTo>
                <a:lnTo>
                  <a:pt x="72907" y="111654"/>
                </a:lnTo>
                <a:lnTo>
                  <a:pt x="76479" y="112452"/>
                </a:lnTo>
                <a:lnTo>
                  <a:pt x="80130" y="112984"/>
                </a:lnTo>
                <a:lnTo>
                  <a:pt x="83834" y="113338"/>
                </a:lnTo>
                <a:lnTo>
                  <a:pt x="87573" y="113575"/>
                </a:lnTo>
                <a:lnTo>
                  <a:pt x="95114" y="113837"/>
                </a:lnTo>
                <a:lnTo>
                  <a:pt x="98904" y="112637"/>
                </a:lnTo>
                <a:lnTo>
                  <a:pt x="102699" y="110568"/>
                </a:lnTo>
                <a:lnTo>
                  <a:pt x="106500" y="107917"/>
                </a:lnTo>
                <a:lnTo>
                  <a:pt x="110304" y="103611"/>
                </a:lnTo>
                <a:lnTo>
                  <a:pt x="114110" y="98200"/>
                </a:lnTo>
                <a:lnTo>
                  <a:pt x="117917" y="92052"/>
                </a:lnTo>
                <a:lnTo>
                  <a:pt x="120455" y="86684"/>
                </a:lnTo>
                <a:lnTo>
                  <a:pt x="122147" y="81835"/>
                </a:lnTo>
                <a:lnTo>
                  <a:pt x="123275" y="77332"/>
                </a:lnTo>
                <a:lnTo>
                  <a:pt x="124027" y="73061"/>
                </a:lnTo>
                <a:lnTo>
                  <a:pt x="124529" y="68943"/>
                </a:lnTo>
                <a:lnTo>
                  <a:pt x="124863" y="64928"/>
                </a:lnTo>
                <a:lnTo>
                  <a:pt x="126356" y="59711"/>
                </a:lnTo>
                <a:lnTo>
                  <a:pt x="128621" y="53693"/>
                </a:lnTo>
                <a:lnTo>
                  <a:pt x="131401" y="47141"/>
                </a:lnTo>
                <a:lnTo>
                  <a:pt x="131985" y="40234"/>
                </a:lnTo>
                <a:lnTo>
                  <a:pt x="131104" y="33088"/>
                </a:lnTo>
                <a:lnTo>
                  <a:pt x="129246" y="25784"/>
                </a:lnTo>
                <a:lnTo>
                  <a:pt x="128008" y="19646"/>
                </a:lnTo>
                <a:lnTo>
                  <a:pt x="127182" y="14283"/>
                </a:lnTo>
                <a:lnTo>
                  <a:pt x="126633" y="9438"/>
                </a:lnTo>
                <a:lnTo>
                  <a:pt x="124995" y="6208"/>
                </a:lnTo>
                <a:lnTo>
                  <a:pt x="122634" y="4054"/>
                </a:lnTo>
                <a:lnTo>
                  <a:pt x="119790" y="2618"/>
                </a:lnTo>
                <a:lnTo>
                  <a:pt x="115354" y="1661"/>
                </a:lnTo>
                <a:lnTo>
                  <a:pt x="109856" y="1023"/>
                </a:lnTo>
                <a:lnTo>
                  <a:pt x="103652" y="598"/>
                </a:lnTo>
                <a:lnTo>
                  <a:pt x="93370" y="126"/>
                </a:lnTo>
                <a:lnTo>
                  <a:pt x="88851" y="0"/>
                </a:lnTo>
                <a:lnTo>
                  <a:pt x="84568" y="1186"/>
                </a:lnTo>
                <a:lnTo>
                  <a:pt x="80442" y="3246"/>
                </a:lnTo>
                <a:lnTo>
                  <a:pt x="76422" y="5890"/>
                </a:lnTo>
                <a:lnTo>
                  <a:pt x="72472" y="8922"/>
                </a:lnTo>
                <a:lnTo>
                  <a:pt x="68569" y="12214"/>
                </a:lnTo>
                <a:lnTo>
                  <a:pt x="64696" y="15678"/>
                </a:lnTo>
                <a:lnTo>
                  <a:pt x="57007" y="22915"/>
                </a:lnTo>
                <a:lnTo>
                  <a:pt x="34096" y="45494"/>
                </a:lnTo>
                <a:lnTo>
                  <a:pt x="30285" y="49295"/>
                </a:lnTo>
                <a:lnTo>
                  <a:pt x="26474" y="54370"/>
                </a:lnTo>
                <a:lnTo>
                  <a:pt x="22663" y="60292"/>
                </a:lnTo>
                <a:lnTo>
                  <a:pt x="18852" y="66781"/>
                </a:lnTo>
                <a:lnTo>
                  <a:pt x="15042" y="72376"/>
                </a:lnTo>
                <a:lnTo>
                  <a:pt x="11232" y="77377"/>
                </a:lnTo>
                <a:lnTo>
                  <a:pt x="7422" y="81980"/>
                </a:lnTo>
                <a:lnTo>
                  <a:pt x="4882" y="86319"/>
                </a:lnTo>
                <a:lnTo>
                  <a:pt x="3189" y="90482"/>
                </a:lnTo>
                <a:lnTo>
                  <a:pt x="2060" y="94527"/>
                </a:lnTo>
                <a:lnTo>
                  <a:pt x="1306" y="98494"/>
                </a:lnTo>
                <a:lnTo>
                  <a:pt x="805" y="102408"/>
                </a:lnTo>
                <a:lnTo>
                  <a:pt x="470" y="106288"/>
                </a:lnTo>
                <a:lnTo>
                  <a:pt x="248" y="110144"/>
                </a:lnTo>
                <a:lnTo>
                  <a:pt x="0" y="117816"/>
                </a:lnTo>
                <a:lnTo>
                  <a:pt x="1204" y="121640"/>
                </a:lnTo>
                <a:lnTo>
                  <a:pt x="3276" y="125459"/>
                </a:lnTo>
                <a:lnTo>
                  <a:pt x="5928" y="129275"/>
                </a:lnTo>
                <a:lnTo>
                  <a:pt x="8966" y="133089"/>
                </a:lnTo>
                <a:lnTo>
                  <a:pt x="12261" y="136902"/>
                </a:lnTo>
                <a:lnTo>
                  <a:pt x="20607" y="146078"/>
                </a:lnTo>
                <a:lnTo>
                  <a:pt x="25102" y="146832"/>
                </a:lnTo>
                <a:lnTo>
                  <a:pt x="31908" y="147334"/>
                </a:lnTo>
                <a:lnTo>
                  <a:pt x="40256" y="147668"/>
                </a:lnTo>
                <a:lnTo>
                  <a:pt x="48361" y="146621"/>
                </a:lnTo>
                <a:lnTo>
                  <a:pt x="56305" y="144653"/>
                </a:lnTo>
                <a:lnTo>
                  <a:pt x="64140" y="142071"/>
                </a:lnTo>
                <a:lnTo>
                  <a:pt x="70634" y="140350"/>
                </a:lnTo>
                <a:lnTo>
                  <a:pt x="76233" y="139203"/>
                </a:lnTo>
                <a:lnTo>
                  <a:pt x="81236" y="138437"/>
                </a:lnTo>
                <a:lnTo>
                  <a:pt x="88381" y="135387"/>
                </a:lnTo>
                <a:lnTo>
                  <a:pt x="96955" y="130814"/>
                </a:lnTo>
                <a:lnTo>
                  <a:pt x="106480" y="125225"/>
                </a:lnTo>
                <a:lnTo>
                  <a:pt x="114101" y="118959"/>
                </a:lnTo>
                <a:lnTo>
                  <a:pt x="120451" y="112242"/>
                </a:lnTo>
                <a:lnTo>
                  <a:pt x="125955" y="105224"/>
                </a:lnTo>
                <a:lnTo>
                  <a:pt x="130893" y="99275"/>
                </a:lnTo>
                <a:lnTo>
                  <a:pt x="135456" y="94039"/>
                </a:lnTo>
                <a:lnTo>
                  <a:pt x="139768" y="89279"/>
                </a:lnTo>
                <a:lnTo>
                  <a:pt x="142643" y="83565"/>
                </a:lnTo>
                <a:lnTo>
                  <a:pt x="144559" y="77215"/>
                </a:lnTo>
                <a:lnTo>
                  <a:pt x="145836" y="70443"/>
                </a:lnTo>
                <a:lnTo>
                  <a:pt x="146688" y="63388"/>
                </a:lnTo>
                <a:lnTo>
                  <a:pt x="147256" y="56144"/>
                </a:lnTo>
                <a:lnTo>
                  <a:pt x="148167" y="38404"/>
                </a:lnTo>
                <a:lnTo>
                  <a:pt x="146972" y="35678"/>
                </a:lnTo>
                <a:lnTo>
                  <a:pt x="144905" y="32591"/>
                </a:lnTo>
                <a:lnTo>
                  <a:pt x="142257" y="29263"/>
                </a:lnTo>
                <a:lnTo>
                  <a:pt x="139222" y="27045"/>
                </a:lnTo>
                <a:lnTo>
                  <a:pt x="135928" y="25566"/>
                </a:lnTo>
                <a:lnTo>
                  <a:pt x="132463" y="24579"/>
                </a:lnTo>
                <a:lnTo>
                  <a:pt x="128882" y="23922"/>
                </a:lnTo>
                <a:lnTo>
                  <a:pt x="125226" y="23484"/>
                </a:lnTo>
                <a:lnTo>
                  <a:pt x="121518" y="23192"/>
                </a:lnTo>
                <a:lnTo>
                  <a:pt x="117776" y="24267"/>
                </a:lnTo>
                <a:lnTo>
                  <a:pt x="114011" y="26254"/>
                </a:lnTo>
                <a:lnTo>
                  <a:pt x="110231" y="28848"/>
                </a:lnTo>
                <a:lnTo>
                  <a:pt x="106441" y="31848"/>
                </a:lnTo>
                <a:lnTo>
                  <a:pt x="102644" y="35118"/>
                </a:lnTo>
                <a:lnTo>
                  <a:pt x="98844" y="38568"/>
                </a:lnTo>
                <a:lnTo>
                  <a:pt x="91234" y="45787"/>
                </a:lnTo>
                <a:lnTo>
                  <a:pt x="87426" y="49491"/>
                </a:lnTo>
                <a:lnTo>
                  <a:pt x="83618" y="54500"/>
                </a:lnTo>
                <a:lnTo>
                  <a:pt x="79809" y="60379"/>
                </a:lnTo>
                <a:lnTo>
                  <a:pt x="76000" y="66839"/>
                </a:lnTo>
                <a:lnTo>
                  <a:pt x="72190" y="72415"/>
                </a:lnTo>
                <a:lnTo>
                  <a:pt x="68381" y="77403"/>
                </a:lnTo>
                <a:lnTo>
                  <a:pt x="64571" y="81997"/>
                </a:lnTo>
                <a:lnTo>
                  <a:pt x="60761" y="86331"/>
                </a:lnTo>
                <a:lnTo>
                  <a:pt x="56952" y="90490"/>
                </a:lnTo>
                <a:lnTo>
                  <a:pt x="53141" y="94532"/>
                </a:lnTo>
                <a:lnTo>
                  <a:pt x="48062" y="101037"/>
                </a:lnTo>
                <a:lnTo>
                  <a:pt x="42135" y="109184"/>
                </a:lnTo>
                <a:lnTo>
                  <a:pt x="35644" y="118425"/>
                </a:lnTo>
                <a:lnTo>
                  <a:pt x="31316" y="127126"/>
                </a:lnTo>
                <a:lnTo>
                  <a:pt x="28431" y="135467"/>
                </a:lnTo>
                <a:lnTo>
                  <a:pt x="26508" y="143567"/>
                </a:lnTo>
                <a:lnTo>
                  <a:pt x="25226" y="150237"/>
                </a:lnTo>
                <a:lnTo>
                  <a:pt x="24371" y="155954"/>
                </a:lnTo>
                <a:lnTo>
                  <a:pt x="23802" y="161035"/>
                </a:lnTo>
                <a:lnTo>
                  <a:pt x="23421" y="165693"/>
                </a:lnTo>
                <a:lnTo>
                  <a:pt x="23168" y="170067"/>
                </a:lnTo>
                <a:lnTo>
                  <a:pt x="22999" y="174254"/>
                </a:lnTo>
                <a:lnTo>
                  <a:pt x="24157" y="177045"/>
                </a:lnTo>
                <a:lnTo>
                  <a:pt x="26198" y="178906"/>
                </a:lnTo>
                <a:lnTo>
                  <a:pt x="28829" y="180147"/>
                </a:lnTo>
                <a:lnTo>
                  <a:pt x="35140" y="184912"/>
                </a:lnTo>
                <a:lnTo>
                  <a:pt x="38600" y="187960"/>
                </a:lnTo>
                <a:lnTo>
                  <a:pt x="43447" y="188723"/>
                </a:lnTo>
                <a:lnTo>
                  <a:pt x="49219" y="187961"/>
                </a:lnTo>
                <a:lnTo>
                  <a:pt x="55607" y="186183"/>
                </a:lnTo>
                <a:lnTo>
                  <a:pt x="72864" y="180821"/>
                </a:lnTo>
                <a:lnTo>
                  <a:pt x="82800" y="177613"/>
                </a:lnTo>
                <a:lnTo>
                  <a:pt x="90694" y="174204"/>
                </a:lnTo>
                <a:lnTo>
                  <a:pt x="97226" y="170662"/>
                </a:lnTo>
                <a:lnTo>
                  <a:pt x="102851" y="167031"/>
                </a:lnTo>
                <a:lnTo>
                  <a:pt x="107871" y="163340"/>
                </a:lnTo>
                <a:lnTo>
                  <a:pt x="112488" y="159609"/>
                </a:lnTo>
                <a:lnTo>
                  <a:pt x="116836" y="155852"/>
                </a:lnTo>
                <a:lnTo>
                  <a:pt x="121005" y="152077"/>
                </a:lnTo>
                <a:lnTo>
                  <a:pt x="129023" y="144496"/>
                </a:lnTo>
                <a:lnTo>
                  <a:pt x="140677" y="133088"/>
                </a:lnTo>
                <a:lnTo>
                  <a:pt x="143249" y="129281"/>
                </a:lnTo>
                <a:lnTo>
                  <a:pt x="144963" y="125473"/>
                </a:lnTo>
                <a:lnTo>
                  <a:pt x="146106" y="121665"/>
                </a:lnTo>
                <a:lnTo>
                  <a:pt x="148137" y="116586"/>
                </a:lnTo>
                <a:lnTo>
                  <a:pt x="150762" y="110659"/>
                </a:lnTo>
                <a:lnTo>
                  <a:pt x="153782" y="104169"/>
                </a:lnTo>
                <a:lnTo>
                  <a:pt x="154525" y="99842"/>
                </a:lnTo>
                <a:lnTo>
                  <a:pt x="153751" y="96957"/>
                </a:lnTo>
                <a:lnTo>
                  <a:pt x="149450" y="92327"/>
                </a:lnTo>
                <a:lnTo>
                  <a:pt x="149097" y="93217"/>
                </a:lnTo>
                <a:lnTo>
                  <a:pt x="148705" y="97593"/>
                </a:lnTo>
                <a:lnTo>
                  <a:pt x="146061" y="101808"/>
                </a:lnTo>
                <a:lnTo>
                  <a:pt x="141758" y="107157"/>
                </a:lnTo>
                <a:lnTo>
                  <a:pt x="136349" y="113264"/>
                </a:lnTo>
                <a:lnTo>
                  <a:pt x="126953" y="123436"/>
                </a:lnTo>
                <a:lnTo>
                  <a:pt x="116640" y="134246"/>
                </a:lnTo>
                <a:lnTo>
                  <a:pt x="118617" y="132338"/>
                </a:lnTo>
                <a:lnTo>
                  <a:pt x="125531" y="1254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7"/>
          <p:cNvSpPr/>
          <p:nvPr/>
        </p:nvSpPr>
        <p:spPr>
          <a:xfrm>
            <a:off x="5109980" y="2835263"/>
            <a:ext cx="273550" cy="387835"/>
          </a:xfrm>
          <a:custGeom>
            <a:avLst/>
            <a:gdLst/>
            <a:ahLst/>
            <a:cxnLst/>
            <a:rect l="0" t="0" r="0" b="0"/>
            <a:pathLst>
              <a:path w="273550" h="387835">
                <a:moveTo>
                  <a:pt x="239260" y="56526"/>
                </a:moveTo>
                <a:lnTo>
                  <a:pt x="199426" y="16693"/>
                </a:lnTo>
                <a:lnTo>
                  <a:pt x="192384" y="13461"/>
                </a:lnTo>
                <a:lnTo>
                  <a:pt x="182609" y="10036"/>
                </a:lnTo>
                <a:lnTo>
                  <a:pt x="171013" y="6483"/>
                </a:lnTo>
                <a:lnTo>
                  <a:pt x="162012" y="4114"/>
                </a:lnTo>
                <a:lnTo>
                  <a:pt x="154741" y="2535"/>
                </a:lnTo>
                <a:lnTo>
                  <a:pt x="148624" y="1482"/>
                </a:lnTo>
                <a:lnTo>
                  <a:pt x="143276" y="780"/>
                </a:lnTo>
                <a:lnTo>
                  <a:pt x="138441" y="312"/>
                </a:lnTo>
                <a:lnTo>
                  <a:pt x="133947" y="0"/>
                </a:lnTo>
                <a:lnTo>
                  <a:pt x="129681" y="1062"/>
                </a:lnTo>
                <a:lnTo>
                  <a:pt x="121555" y="5629"/>
                </a:lnTo>
                <a:lnTo>
                  <a:pt x="113710" y="8506"/>
                </a:lnTo>
                <a:lnTo>
                  <a:pt x="109839" y="9273"/>
                </a:lnTo>
                <a:lnTo>
                  <a:pt x="102153" y="13511"/>
                </a:lnTo>
                <a:lnTo>
                  <a:pt x="94503" y="19629"/>
                </a:lnTo>
                <a:lnTo>
                  <a:pt x="86870" y="26581"/>
                </a:lnTo>
                <a:lnTo>
                  <a:pt x="75432" y="37635"/>
                </a:lnTo>
                <a:lnTo>
                  <a:pt x="57933" y="55021"/>
                </a:lnTo>
                <a:lnTo>
                  <a:pt x="52335" y="61873"/>
                </a:lnTo>
                <a:lnTo>
                  <a:pt x="47333" y="68981"/>
                </a:lnTo>
                <a:lnTo>
                  <a:pt x="42729" y="76260"/>
                </a:lnTo>
                <a:lnTo>
                  <a:pt x="39659" y="83652"/>
                </a:lnTo>
                <a:lnTo>
                  <a:pt x="37613" y="91120"/>
                </a:lnTo>
                <a:lnTo>
                  <a:pt x="36248" y="98639"/>
                </a:lnTo>
                <a:lnTo>
                  <a:pt x="32799" y="108731"/>
                </a:lnTo>
                <a:lnTo>
                  <a:pt x="27959" y="120540"/>
                </a:lnTo>
                <a:lnTo>
                  <a:pt x="22192" y="133492"/>
                </a:lnTo>
                <a:lnTo>
                  <a:pt x="17078" y="149747"/>
                </a:lnTo>
                <a:lnTo>
                  <a:pt x="12399" y="168203"/>
                </a:lnTo>
                <a:lnTo>
                  <a:pt x="8009" y="188128"/>
                </a:lnTo>
                <a:lnTo>
                  <a:pt x="5082" y="206491"/>
                </a:lnTo>
                <a:lnTo>
                  <a:pt x="3132" y="223813"/>
                </a:lnTo>
                <a:lnTo>
                  <a:pt x="1831" y="240441"/>
                </a:lnTo>
                <a:lnTo>
                  <a:pt x="964" y="256606"/>
                </a:lnTo>
                <a:lnTo>
                  <a:pt x="0" y="288114"/>
                </a:lnTo>
                <a:lnTo>
                  <a:pt x="1013" y="301088"/>
                </a:lnTo>
                <a:lnTo>
                  <a:pt x="2959" y="312278"/>
                </a:lnTo>
                <a:lnTo>
                  <a:pt x="5525" y="322277"/>
                </a:lnTo>
                <a:lnTo>
                  <a:pt x="8507" y="331484"/>
                </a:lnTo>
                <a:lnTo>
                  <a:pt x="11765" y="340161"/>
                </a:lnTo>
                <a:lnTo>
                  <a:pt x="15206" y="348486"/>
                </a:lnTo>
                <a:lnTo>
                  <a:pt x="18770" y="355306"/>
                </a:lnTo>
                <a:lnTo>
                  <a:pt x="26118" y="366271"/>
                </a:lnTo>
                <a:lnTo>
                  <a:pt x="29855" y="369703"/>
                </a:lnTo>
                <a:lnTo>
                  <a:pt x="33616" y="371991"/>
                </a:lnTo>
                <a:lnTo>
                  <a:pt x="37394" y="373516"/>
                </a:lnTo>
                <a:lnTo>
                  <a:pt x="44978" y="378597"/>
                </a:lnTo>
                <a:lnTo>
                  <a:pt x="48779" y="381730"/>
                </a:lnTo>
                <a:lnTo>
                  <a:pt x="52582" y="383819"/>
                </a:lnTo>
                <a:lnTo>
                  <a:pt x="60195" y="386140"/>
                </a:lnTo>
                <a:lnTo>
                  <a:pt x="65273" y="386759"/>
                </a:lnTo>
                <a:lnTo>
                  <a:pt x="71199" y="387171"/>
                </a:lnTo>
                <a:lnTo>
                  <a:pt x="83286" y="387630"/>
                </a:lnTo>
                <a:lnTo>
                  <a:pt x="92891" y="387834"/>
                </a:lnTo>
                <a:lnTo>
                  <a:pt x="99771" y="386618"/>
                </a:lnTo>
                <a:lnTo>
                  <a:pt x="108167" y="384538"/>
                </a:lnTo>
                <a:lnTo>
                  <a:pt x="117574" y="381880"/>
                </a:lnTo>
                <a:lnTo>
                  <a:pt x="130196" y="377569"/>
                </a:lnTo>
                <a:lnTo>
                  <a:pt x="161154" y="366005"/>
                </a:lnTo>
                <a:lnTo>
                  <a:pt x="175759" y="359366"/>
                </a:lnTo>
                <a:lnTo>
                  <a:pt x="189306" y="352399"/>
                </a:lnTo>
                <a:lnTo>
                  <a:pt x="213248" y="339156"/>
                </a:lnTo>
                <a:lnTo>
                  <a:pt x="232356" y="329036"/>
                </a:lnTo>
                <a:lnTo>
                  <a:pt x="239737" y="324560"/>
                </a:lnTo>
                <a:lnTo>
                  <a:pt x="245928" y="320305"/>
                </a:lnTo>
                <a:lnTo>
                  <a:pt x="273549" y="2965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8"/>
          <p:cNvSpPr/>
          <p:nvPr/>
        </p:nvSpPr>
        <p:spPr>
          <a:xfrm>
            <a:off x="5453888" y="2859446"/>
            <a:ext cx="226822" cy="300120"/>
          </a:xfrm>
          <a:custGeom>
            <a:avLst/>
            <a:gdLst/>
            <a:ahLst/>
            <a:cxnLst/>
            <a:rect l="0" t="0" r="0" b="0"/>
            <a:pathLst>
              <a:path w="226822" h="300120">
                <a:moveTo>
                  <a:pt x="32512" y="146643"/>
                </a:moveTo>
                <a:lnTo>
                  <a:pt x="44647" y="146643"/>
                </a:lnTo>
                <a:lnTo>
                  <a:pt x="49492" y="145373"/>
                </a:lnTo>
                <a:lnTo>
                  <a:pt x="53992" y="143257"/>
                </a:lnTo>
                <a:lnTo>
                  <a:pt x="58262" y="140576"/>
                </a:lnTo>
                <a:lnTo>
                  <a:pt x="62378" y="138788"/>
                </a:lnTo>
                <a:lnTo>
                  <a:pt x="66393" y="137597"/>
                </a:lnTo>
                <a:lnTo>
                  <a:pt x="70339" y="136802"/>
                </a:lnTo>
                <a:lnTo>
                  <a:pt x="74240" y="135003"/>
                </a:lnTo>
                <a:lnTo>
                  <a:pt x="78110" y="132533"/>
                </a:lnTo>
                <a:lnTo>
                  <a:pt x="81961" y="129616"/>
                </a:lnTo>
                <a:lnTo>
                  <a:pt x="87068" y="125132"/>
                </a:lnTo>
                <a:lnTo>
                  <a:pt x="93012" y="119602"/>
                </a:lnTo>
                <a:lnTo>
                  <a:pt x="99516" y="113376"/>
                </a:lnTo>
                <a:lnTo>
                  <a:pt x="106391" y="105415"/>
                </a:lnTo>
                <a:lnTo>
                  <a:pt x="113515" y="96298"/>
                </a:lnTo>
                <a:lnTo>
                  <a:pt x="120803" y="86410"/>
                </a:lnTo>
                <a:lnTo>
                  <a:pt x="126933" y="77278"/>
                </a:lnTo>
                <a:lnTo>
                  <a:pt x="132289" y="68650"/>
                </a:lnTo>
                <a:lnTo>
                  <a:pt x="137130" y="60358"/>
                </a:lnTo>
                <a:lnTo>
                  <a:pt x="140357" y="53560"/>
                </a:lnTo>
                <a:lnTo>
                  <a:pt x="142509" y="47758"/>
                </a:lnTo>
                <a:lnTo>
                  <a:pt x="143943" y="42620"/>
                </a:lnTo>
                <a:lnTo>
                  <a:pt x="143629" y="36654"/>
                </a:lnTo>
                <a:lnTo>
                  <a:pt x="142150" y="30137"/>
                </a:lnTo>
                <a:lnTo>
                  <a:pt x="136718" y="13563"/>
                </a:lnTo>
                <a:lnTo>
                  <a:pt x="133733" y="10933"/>
                </a:lnTo>
                <a:lnTo>
                  <a:pt x="129202" y="7910"/>
                </a:lnTo>
                <a:lnTo>
                  <a:pt x="123642" y="4624"/>
                </a:lnTo>
                <a:lnTo>
                  <a:pt x="118666" y="2434"/>
                </a:lnTo>
                <a:lnTo>
                  <a:pt x="114077" y="974"/>
                </a:lnTo>
                <a:lnTo>
                  <a:pt x="109749" y="0"/>
                </a:lnTo>
                <a:lnTo>
                  <a:pt x="104323" y="621"/>
                </a:lnTo>
                <a:lnTo>
                  <a:pt x="98166" y="2306"/>
                </a:lnTo>
                <a:lnTo>
                  <a:pt x="91521" y="4698"/>
                </a:lnTo>
                <a:lnTo>
                  <a:pt x="85821" y="6293"/>
                </a:lnTo>
                <a:lnTo>
                  <a:pt x="80751" y="7357"/>
                </a:lnTo>
                <a:lnTo>
                  <a:pt x="76101" y="8066"/>
                </a:lnTo>
                <a:lnTo>
                  <a:pt x="71731" y="9808"/>
                </a:lnTo>
                <a:lnTo>
                  <a:pt x="67548" y="12240"/>
                </a:lnTo>
                <a:lnTo>
                  <a:pt x="63489" y="15131"/>
                </a:lnTo>
                <a:lnTo>
                  <a:pt x="58243" y="19599"/>
                </a:lnTo>
                <a:lnTo>
                  <a:pt x="52206" y="25117"/>
                </a:lnTo>
                <a:lnTo>
                  <a:pt x="45641" y="31336"/>
                </a:lnTo>
                <a:lnTo>
                  <a:pt x="41265" y="38022"/>
                </a:lnTo>
                <a:lnTo>
                  <a:pt x="38347" y="45019"/>
                </a:lnTo>
                <a:lnTo>
                  <a:pt x="36402" y="52224"/>
                </a:lnTo>
                <a:lnTo>
                  <a:pt x="33835" y="58297"/>
                </a:lnTo>
                <a:lnTo>
                  <a:pt x="30854" y="63616"/>
                </a:lnTo>
                <a:lnTo>
                  <a:pt x="27596" y="68432"/>
                </a:lnTo>
                <a:lnTo>
                  <a:pt x="24155" y="74183"/>
                </a:lnTo>
                <a:lnTo>
                  <a:pt x="20591" y="80556"/>
                </a:lnTo>
                <a:lnTo>
                  <a:pt x="16944" y="87345"/>
                </a:lnTo>
                <a:lnTo>
                  <a:pt x="14513" y="94411"/>
                </a:lnTo>
                <a:lnTo>
                  <a:pt x="12893" y="101662"/>
                </a:lnTo>
                <a:lnTo>
                  <a:pt x="11812" y="109036"/>
                </a:lnTo>
                <a:lnTo>
                  <a:pt x="7225" y="134162"/>
                </a:lnTo>
                <a:lnTo>
                  <a:pt x="4224" y="149753"/>
                </a:lnTo>
                <a:lnTo>
                  <a:pt x="2223" y="162686"/>
                </a:lnTo>
                <a:lnTo>
                  <a:pt x="889" y="173849"/>
                </a:lnTo>
                <a:lnTo>
                  <a:pt x="0" y="183830"/>
                </a:lnTo>
                <a:lnTo>
                  <a:pt x="677" y="195565"/>
                </a:lnTo>
                <a:lnTo>
                  <a:pt x="2399" y="208468"/>
                </a:lnTo>
                <a:lnTo>
                  <a:pt x="4816" y="222150"/>
                </a:lnTo>
                <a:lnTo>
                  <a:pt x="7698" y="233811"/>
                </a:lnTo>
                <a:lnTo>
                  <a:pt x="10889" y="244125"/>
                </a:lnTo>
                <a:lnTo>
                  <a:pt x="14287" y="253541"/>
                </a:lnTo>
                <a:lnTo>
                  <a:pt x="17822" y="261089"/>
                </a:lnTo>
                <a:lnTo>
                  <a:pt x="21449" y="267390"/>
                </a:lnTo>
                <a:lnTo>
                  <a:pt x="25136" y="272861"/>
                </a:lnTo>
                <a:lnTo>
                  <a:pt x="31404" y="277779"/>
                </a:lnTo>
                <a:lnTo>
                  <a:pt x="39394" y="282327"/>
                </a:lnTo>
                <a:lnTo>
                  <a:pt x="48530" y="286629"/>
                </a:lnTo>
                <a:lnTo>
                  <a:pt x="58430" y="290767"/>
                </a:lnTo>
                <a:lnTo>
                  <a:pt x="68841" y="294796"/>
                </a:lnTo>
                <a:lnTo>
                  <a:pt x="79591" y="298752"/>
                </a:lnTo>
                <a:lnTo>
                  <a:pt x="88027" y="300119"/>
                </a:lnTo>
                <a:lnTo>
                  <a:pt x="94922" y="299760"/>
                </a:lnTo>
                <a:lnTo>
                  <a:pt x="100789" y="298252"/>
                </a:lnTo>
                <a:lnTo>
                  <a:pt x="107240" y="297245"/>
                </a:lnTo>
                <a:lnTo>
                  <a:pt x="114080" y="296575"/>
                </a:lnTo>
                <a:lnTo>
                  <a:pt x="121181" y="296128"/>
                </a:lnTo>
                <a:lnTo>
                  <a:pt x="127184" y="294559"/>
                </a:lnTo>
                <a:lnTo>
                  <a:pt x="132457" y="292244"/>
                </a:lnTo>
                <a:lnTo>
                  <a:pt x="137242" y="289430"/>
                </a:lnTo>
                <a:lnTo>
                  <a:pt x="144242" y="286285"/>
                </a:lnTo>
                <a:lnTo>
                  <a:pt x="152719" y="282918"/>
                </a:lnTo>
                <a:lnTo>
                  <a:pt x="162179" y="279403"/>
                </a:lnTo>
                <a:lnTo>
                  <a:pt x="171027" y="275790"/>
                </a:lnTo>
                <a:lnTo>
                  <a:pt x="179465" y="272111"/>
                </a:lnTo>
                <a:lnTo>
                  <a:pt x="226821" y="2380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9"/>
          <p:cNvSpPr/>
          <p:nvPr/>
        </p:nvSpPr>
        <p:spPr>
          <a:xfrm>
            <a:off x="5749290" y="2823209"/>
            <a:ext cx="274320" cy="377192"/>
          </a:xfrm>
          <a:custGeom>
            <a:avLst/>
            <a:gdLst/>
            <a:ahLst/>
            <a:cxnLst/>
            <a:rect l="0" t="0" r="0" b="0"/>
            <a:pathLst>
              <a:path w="274320" h="377192">
                <a:moveTo>
                  <a:pt x="0" y="0"/>
                </a:moveTo>
                <a:lnTo>
                  <a:pt x="0" y="12136"/>
                </a:lnTo>
                <a:lnTo>
                  <a:pt x="1269" y="16981"/>
                </a:lnTo>
                <a:lnTo>
                  <a:pt x="6067" y="25751"/>
                </a:lnTo>
                <a:lnTo>
                  <a:pt x="7855" y="34947"/>
                </a:lnTo>
                <a:lnTo>
                  <a:pt x="9046" y="47428"/>
                </a:lnTo>
                <a:lnTo>
                  <a:pt x="9841" y="62099"/>
                </a:lnTo>
                <a:lnTo>
                  <a:pt x="11640" y="79499"/>
                </a:lnTo>
                <a:lnTo>
                  <a:pt x="17027" y="119153"/>
                </a:lnTo>
                <a:lnTo>
                  <a:pt x="18971" y="136586"/>
                </a:lnTo>
                <a:lnTo>
                  <a:pt x="20267" y="152017"/>
                </a:lnTo>
                <a:lnTo>
                  <a:pt x="21131" y="166115"/>
                </a:lnTo>
                <a:lnTo>
                  <a:pt x="22091" y="191939"/>
                </a:lnTo>
                <a:lnTo>
                  <a:pt x="22348" y="204160"/>
                </a:lnTo>
                <a:lnTo>
                  <a:pt x="26019" y="254991"/>
                </a:lnTo>
                <a:lnTo>
                  <a:pt x="28776" y="288104"/>
                </a:lnTo>
                <a:lnTo>
                  <a:pt x="29344" y="308910"/>
                </a:lnTo>
                <a:lnTo>
                  <a:pt x="28453" y="321510"/>
                </a:lnTo>
                <a:lnTo>
                  <a:pt x="26588" y="328640"/>
                </a:lnTo>
                <a:lnTo>
                  <a:pt x="25345" y="330853"/>
                </a:lnTo>
                <a:lnTo>
                  <a:pt x="24517" y="329789"/>
                </a:lnTo>
                <a:lnTo>
                  <a:pt x="23964" y="326540"/>
                </a:lnTo>
                <a:lnTo>
                  <a:pt x="23596" y="315483"/>
                </a:lnTo>
                <a:lnTo>
                  <a:pt x="23187" y="279492"/>
                </a:lnTo>
                <a:lnTo>
                  <a:pt x="24348" y="258718"/>
                </a:lnTo>
                <a:lnTo>
                  <a:pt x="26391" y="237249"/>
                </a:lnTo>
                <a:lnTo>
                  <a:pt x="29025" y="215316"/>
                </a:lnTo>
                <a:lnTo>
                  <a:pt x="32049" y="198154"/>
                </a:lnTo>
                <a:lnTo>
                  <a:pt x="35336" y="184173"/>
                </a:lnTo>
                <a:lnTo>
                  <a:pt x="42375" y="160595"/>
                </a:lnTo>
                <a:lnTo>
                  <a:pt x="49736" y="137416"/>
                </a:lnTo>
                <a:lnTo>
                  <a:pt x="54747" y="123361"/>
                </a:lnTo>
                <a:lnTo>
                  <a:pt x="67089" y="90811"/>
                </a:lnTo>
                <a:lnTo>
                  <a:pt x="72665" y="77050"/>
                </a:lnTo>
                <a:lnTo>
                  <a:pt x="77653" y="65337"/>
                </a:lnTo>
                <a:lnTo>
                  <a:pt x="82249" y="54988"/>
                </a:lnTo>
                <a:lnTo>
                  <a:pt x="87852" y="46819"/>
                </a:lnTo>
                <a:lnTo>
                  <a:pt x="94128" y="40103"/>
                </a:lnTo>
                <a:lnTo>
                  <a:pt x="100852" y="34355"/>
                </a:lnTo>
                <a:lnTo>
                  <a:pt x="106605" y="29254"/>
                </a:lnTo>
                <a:lnTo>
                  <a:pt x="116382" y="20199"/>
                </a:lnTo>
                <a:lnTo>
                  <a:pt x="122038" y="16006"/>
                </a:lnTo>
                <a:lnTo>
                  <a:pt x="128349" y="11941"/>
                </a:lnTo>
                <a:lnTo>
                  <a:pt x="135096" y="7961"/>
                </a:lnTo>
                <a:lnTo>
                  <a:pt x="140864" y="5307"/>
                </a:lnTo>
                <a:lnTo>
                  <a:pt x="145979" y="3538"/>
                </a:lnTo>
                <a:lnTo>
                  <a:pt x="150659" y="2359"/>
                </a:lnTo>
                <a:lnTo>
                  <a:pt x="155049" y="2843"/>
                </a:lnTo>
                <a:lnTo>
                  <a:pt x="159246" y="4436"/>
                </a:lnTo>
                <a:lnTo>
                  <a:pt x="163314" y="6767"/>
                </a:lnTo>
                <a:lnTo>
                  <a:pt x="174607" y="12744"/>
                </a:lnTo>
                <a:lnTo>
                  <a:pt x="181175" y="16116"/>
                </a:lnTo>
                <a:lnTo>
                  <a:pt x="186823" y="19634"/>
                </a:lnTo>
                <a:lnTo>
                  <a:pt x="191859" y="23250"/>
                </a:lnTo>
                <a:lnTo>
                  <a:pt x="196485" y="26930"/>
                </a:lnTo>
                <a:lnTo>
                  <a:pt x="205013" y="37793"/>
                </a:lnTo>
                <a:lnTo>
                  <a:pt x="209065" y="44245"/>
                </a:lnTo>
                <a:lnTo>
                  <a:pt x="213037" y="51087"/>
                </a:lnTo>
                <a:lnTo>
                  <a:pt x="220836" y="65462"/>
                </a:lnTo>
                <a:lnTo>
                  <a:pt x="224694" y="74122"/>
                </a:lnTo>
                <a:lnTo>
                  <a:pt x="228536" y="83705"/>
                </a:lnTo>
                <a:lnTo>
                  <a:pt x="232367" y="93903"/>
                </a:lnTo>
                <a:lnTo>
                  <a:pt x="236191" y="108322"/>
                </a:lnTo>
                <a:lnTo>
                  <a:pt x="240011" y="125555"/>
                </a:lnTo>
                <a:lnTo>
                  <a:pt x="243827" y="144663"/>
                </a:lnTo>
                <a:lnTo>
                  <a:pt x="246371" y="168832"/>
                </a:lnTo>
                <a:lnTo>
                  <a:pt x="248067" y="196375"/>
                </a:lnTo>
                <a:lnTo>
                  <a:pt x="249198" y="226167"/>
                </a:lnTo>
                <a:lnTo>
                  <a:pt x="251222" y="252378"/>
                </a:lnTo>
                <a:lnTo>
                  <a:pt x="253841" y="276202"/>
                </a:lnTo>
                <a:lnTo>
                  <a:pt x="256858" y="298435"/>
                </a:lnTo>
                <a:lnTo>
                  <a:pt x="258868" y="315797"/>
                </a:lnTo>
                <a:lnTo>
                  <a:pt x="260209" y="329911"/>
                </a:lnTo>
                <a:lnTo>
                  <a:pt x="261102" y="341861"/>
                </a:lnTo>
                <a:lnTo>
                  <a:pt x="262968" y="351098"/>
                </a:lnTo>
                <a:lnTo>
                  <a:pt x="265482" y="358525"/>
                </a:lnTo>
                <a:lnTo>
                  <a:pt x="274319" y="3771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0"/>
          <p:cNvSpPr/>
          <p:nvPr/>
        </p:nvSpPr>
        <p:spPr>
          <a:xfrm>
            <a:off x="6160770" y="2537459"/>
            <a:ext cx="45720" cy="720092"/>
          </a:xfrm>
          <a:custGeom>
            <a:avLst/>
            <a:gdLst/>
            <a:ahLst/>
            <a:cxnLst/>
            <a:rect l="0" t="0" r="0" b="0"/>
            <a:pathLst>
              <a:path w="45720" h="720092">
                <a:moveTo>
                  <a:pt x="0" y="0"/>
                </a:moveTo>
                <a:lnTo>
                  <a:pt x="6067" y="18204"/>
                </a:lnTo>
                <a:lnTo>
                  <a:pt x="9125" y="26106"/>
                </a:lnTo>
                <a:lnTo>
                  <a:pt x="12433" y="33914"/>
                </a:lnTo>
                <a:lnTo>
                  <a:pt x="15908" y="41660"/>
                </a:lnTo>
                <a:lnTo>
                  <a:pt x="18225" y="50633"/>
                </a:lnTo>
                <a:lnTo>
                  <a:pt x="19770" y="60426"/>
                </a:lnTo>
                <a:lnTo>
                  <a:pt x="20800" y="70764"/>
                </a:lnTo>
                <a:lnTo>
                  <a:pt x="21487" y="89086"/>
                </a:lnTo>
                <a:lnTo>
                  <a:pt x="22453" y="168213"/>
                </a:lnTo>
                <a:lnTo>
                  <a:pt x="22806" y="335011"/>
                </a:lnTo>
                <a:lnTo>
                  <a:pt x="24094" y="370661"/>
                </a:lnTo>
                <a:lnTo>
                  <a:pt x="26223" y="404587"/>
                </a:lnTo>
                <a:lnTo>
                  <a:pt x="28911" y="437365"/>
                </a:lnTo>
                <a:lnTo>
                  <a:pt x="30704" y="473187"/>
                </a:lnTo>
                <a:lnTo>
                  <a:pt x="32696" y="550242"/>
                </a:lnTo>
                <a:lnTo>
                  <a:pt x="34497" y="581458"/>
                </a:lnTo>
                <a:lnTo>
                  <a:pt x="36968" y="607349"/>
                </a:lnTo>
                <a:lnTo>
                  <a:pt x="41830" y="645853"/>
                </a:lnTo>
                <a:lnTo>
                  <a:pt x="43126" y="657899"/>
                </a:lnTo>
                <a:lnTo>
                  <a:pt x="43991" y="667200"/>
                </a:lnTo>
                <a:lnTo>
                  <a:pt x="45207" y="686357"/>
                </a:lnTo>
                <a:lnTo>
                  <a:pt x="45492" y="695785"/>
                </a:lnTo>
                <a:lnTo>
                  <a:pt x="45719" y="7200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1"/>
          <p:cNvSpPr/>
          <p:nvPr/>
        </p:nvSpPr>
        <p:spPr>
          <a:xfrm>
            <a:off x="6023609" y="2846069"/>
            <a:ext cx="331471" cy="68582"/>
          </a:xfrm>
          <a:custGeom>
            <a:avLst/>
            <a:gdLst/>
            <a:ahLst/>
            <a:cxnLst/>
            <a:rect l="0" t="0" r="0" b="0"/>
            <a:pathLst>
              <a:path w="331471" h="68582">
                <a:moveTo>
                  <a:pt x="0" y="68581"/>
                </a:moveTo>
                <a:lnTo>
                  <a:pt x="18204" y="62513"/>
                </a:lnTo>
                <a:lnTo>
                  <a:pt x="26106" y="60725"/>
                </a:lnTo>
                <a:lnTo>
                  <a:pt x="33915" y="59534"/>
                </a:lnTo>
                <a:lnTo>
                  <a:pt x="41659" y="58739"/>
                </a:lnTo>
                <a:lnTo>
                  <a:pt x="48093" y="58210"/>
                </a:lnTo>
                <a:lnTo>
                  <a:pt x="53652" y="57857"/>
                </a:lnTo>
                <a:lnTo>
                  <a:pt x="58629" y="57621"/>
                </a:lnTo>
                <a:lnTo>
                  <a:pt x="65756" y="56194"/>
                </a:lnTo>
                <a:lnTo>
                  <a:pt x="74317" y="53973"/>
                </a:lnTo>
                <a:lnTo>
                  <a:pt x="83835" y="51222"/>
                </a:lnTo>
                <a:lnTo>
                  <a:pt x="121501" y="41283"/>
                </a:lnTo>
                <a:lnTo>
                  <a:pt x="133071" y="37682"/>
                </a:lnTo>
                <a:lnTo>
                  <a:pt x="143324" y="34011"/>
                </a:lnTo>
                <a:lnTo>
                  <a:pt x="152700" y="30295"/>
                </a:lnTo>
                <a:lnTo>
                  <a:pt x="167840" y="25277"/>
                </a:lnTo>
                <a:lnTo>
                  <a:pt x="208369" y="12928"/>
                </a:lnTo>
                <a:lnTo>
                  <a:pt x="226543" y="8619"/>
                </a:lnTo>
                <a:lnTo>
                  <a:pt x="242468" y="5746"/>
                </a:lnTo>
                <a:lnTo>
                  <a:pt x="256896" y="3831"/>
                </a:lnTo>
                <a:lnTo>
                  <a:pt x="269054" y="2554"/>
                </a:lnTo>
                <a:lnTo>
                  <a:pt x="279700" y="1703"/>
                </a:lnTo>
                <a:lnTo>
                  <a:pt x="289336" y="1135"/>
                </a:lnTo>
                <a:lnTo>
                  <a:pt x="306818" y="505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2"/>
          <p:cNvSpPr/>
          <p:nvPr/>
        </p:nvSpPr>
        <p:spPr>
          <a:xfrm>
            <a:off x="6389370" y="2834639"/>
            <a:ext cx="102870" cy="408024"/>
          </a:xfrm>
          <a:custGeom>
            <a:avLst/>
            <a:gdLst/>
            <a:ahLst/>
            <a:cxnLst/>
            <a:rect l="0" t="0" r="0" b="0"/>
            <a:pathLst>
              <a:path w="102870" h="408024">
                <a:moveTo>
                  <a:pt x="0" y="0"/>
                </a:moveTo>
                <a:lnTo>
                  <a:pt x="0" y="31818"/>
                </a:lnTo>
                <a:lnTo>
                  <a:pt x="1270" y="41532"/>
                </a:lnTo>
                <a:lnTo>
                  <a:pt x="3387" y="53088"/>
                </a:lnTo>
                <a:lnTo>
                  <a:pt x="6067" y="65872"/>
                </a:lnTo>
                <a:lnTo>
                  <a:pt x="7855" y="76935"/>
                </a:lnTo>
                <a:lnTo>
                  <a:pt x="9046" y="86850"/>
                </a:lnTo>
                <a:lnTo>
                  <a:pt x="9841" y="96000"/>
                </a:lnTo>
                <a:lnTo>
                  <a:pt x="11640" y="108450"/>
                </a:lnTo>
                <a:lnTo>
                  <a:pt x="27199" y="198306"/>
                </a:lnTo>
                <a:lnTo>
                  <a:pt x="29562" y="216024"/>
                </a:lnTo>
                <a:lnTo>
                  <a:pt x="31138" y="231647"/>
                </a:lnTo>
                <a:lnTo>
                  <a:pt x="32189" y="245871"/>
                </a:lnTo>
                <a:lnTo>
                  <a:pt x="34159" y="260434"/>
                </a:lnTo>
                <a:lnTo>
                  <a:pt x="36742" y="275223"/>
                </a:lnTo>
                <a:lnTo>
                  <a:pt x="50014" y="341527"/>
                </a:lnTo>
                <a:lnTo>
                  <a:pt x="53663" y="355955"/>
                </a:lnTo>
                <a:lnTo>
                  <a:pt x="57365" y="368113"/>
                </a:lnTo>
                <a:lnTo>
                  <a:pt x="61103" y="378759"/>
                </a:lnTo>
                <a:lnTo>
                  <a:pt x="63595" y="387126"/>
                </a:lnTo>
                <a:lnTo>
                  <a:pt x="66365" y="399810"/>
                </a:lnTo>
                <a:lnTo>
                  <a:pt x="67924" y="408023"/>
                </a:lnTo>
                <a:lnTo>
                  <a:pt x="66872" y="407905"/>
                </a:lnTo>
                <a:lnTo>
                  <a:pt x="64901" y="406557"/>
                </a:lnTo>
                <a:lnTo>
                  <a:pt x="62317" y="404388"/>
                </a:lnTo>
                <a:lnTo>
                  <a:pt x="60595" y="401672"/>
                </a:lnTo>
                <a:lnTo>
                  <a:pt x="58681" y="395268"/>
                </a:lnTo>
                <a:lnTo>
                  <a:pt x="56900" y="391782"/>
                </a:lnTo>
                <a:lnTo>
                  <a:pt x="54443" y="388188"/>
                </a:lnTo>
                <a:lnTo>
                  <a:pt x="51536" y="384522"/>
                </a:lnTo>
                <a:lnTo>
                  <a:pt x="49597" y="379538"/>
                </a:lnTo>
                <a:lnTo>
                  <a:pt x="47442" y="367227"/>
                </a:lnTo>
                <a:lnTo>
                  <a:pt x="45598" y="360388"/>
                </a:lnTo>
                <a:lnTo>
                  <a:pt x="43098" y="353289"/>
                </a:lnTo>
                <a:lnTo>
                  <a:pt x="40162" y="346016"/>
                </a:lnTo>
                <a:lnTo>
                  <a:pt x="38205" y="334818"/>
                </a:lnTo>
                <a:lnTo>
                  <a:pt x="36900" y="321002"/>
                </a:lnTo>
                <a:lnTo>
                  <a:pt x="36029" y="305442"/>
                </a:lnTo>
                <a:lnTo>
                  <a:pt x="35063" y="267832"/>
                </a:lnTo>
                <a:lnTo>
                  <a:pt x="34442" y="199802"/>
                </a:lnTo>
                <a:lnTo>
                  <a:pt x="35662" y="186542"/>
                </a:lnTo>
                <a:lnTo>
                  <a:pt x="37744" y="173891"/>
                </a:lnTo>
                <a:lnTo>
                  <a:pt x="40403" y="161648"/>
                </a:lnTo>
                <a:lnTo>
                  <a:pt x="43445" y="150945"/>
                </a:lnTo>
                <a:lnTo>
                  <a:pt x="46743" y="141270"/>
                </a:lnTo>
                <a:lnTo>
                  <a:pt x="50212" y="132281"/>
                </a:lnTo>
                <a:lnTo>
                  <a:pt x="53794" y="123747"/>
                </a:lnTo>
                <a:lnTo>
                  <a:pt x="57453" y="115518"/>
                </a:lnTo>
                <a:lnTo>
                  <a:pt x="64904" y="99602"/>
                </a:lnTo>
                <a:lnTo>
                  <a:pt x="83837" y="61032"/>
                </a:lnTo>
                <a:lnTo>
                  <a:pt x="87642" y="54658"/>
                </a:lnTo>
                <a:lnTo>
                  <a:pt x="91447" y="49139"/>
                </a:lnTo>
                <a:lnTo>
                  <a:pt x="102869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3"/>
          <p:cNvSpPr/>
          <p:nvPr/>
        </p:nvSpPr>
        <p:spPr>
          <a:xfrm>
            <a:off x="6606540" y="2868929"/>
            <a:ext cx="136962" cy="377122"/>
          </a:xfrm>
          <a:custGeom>
            <a:avLst/>
            <a:gdLst/>
            <a:ahLst/>
            <a:cxnLst/>
            <a:rect l="0" t="0" r="0" b="0"/>
            <a:pathLst>
              <a:path w="136962" h="377122">
                <a:moveTo>
                  <a:pt x="34290" y="0"/>
                </a:moveTo>
                <a:lnTo>
                  <a:pt x="34290" y="24272"/>
                </a:lnTo>
                <a:lnTo>
                  <a:pt x="33020" y="37771"/>
                </a:lnTo>
                <a:lnTo>
                  <a:pt x="30903" y="53121"/>
                </a:lnTo>
                <a:lnTo>
                  <a:pt x="25165" y="87109"/>
                </a:lnTo>
                <a:lnTo>
                  <a:pt x="18381" y="123382"/>
                </a:lnTo>
                <a:lnTo>
                  <a:pt x="16064" y="143215"/>
                </a:lnTo>
                <a:lnTo>
                  <a:pt x="14519" y="164057"/>
                </a:lnTo>
                <a:lnTo>
                  <a:pt x="13489" y="185571"/>
                </a:lnTo>
                <a:lnTo>
                  <a:pt x="11533" y="207534"/>
                </a:lnTo>
                <a:lnTo>
                  <a:pt x="8959" y="229796"/>
                </a:lnTo>
                <a:lnTo>
                  <a:pt x="5972" y="252258"/>
                </a:lnTo>
                <a:lnTo>
                  <a:pt x="5251" y="269772"/>
                </a:lnTo>
                <a:lnTo>
                  <a:pt x="6041" y="283988"/>
                </a:lnTo>
                <a:lnTo>
                  <a:pt x="7836" y="296006"/>
                </a:lnTo>
                <a:lnTo>
                  <a:pt x="10304" y="307827"/>
                </a:lnTo>
                <a:lnTo>
                  <a:pt x="13220" y="319518"/>
                </a:lnTo>
                <a:lnTo>
                  <a:pt x="16433" y="331122"/>
                </a:lnTo>
                <a:lnTo>
                  <a:pt x="19845" y="340128"/>
                </a:lnTo>
                <a:lnTo>
                  <a:pt x="23390" y="347403"/>
                </a:lnTo>
                <a:lnTo>
                  <a:pt x="27023" y="353522"/>
                </a:lnTo>
                <a:lnTo>
                  <a:pt x="31060" y="363708"/>
                </a:lnTo>
                <a:lnTo>
                  <a:pt x="32136" y="368202"/>
                </a:lnTo>
                <a:lnTo>
                  <a:pt x="35394" y="371198"/>
                </a:lnTo>
                <a:lnTo>
                  <a:pt x="40107" y="373196"/>
                </a:lnTo>
                <a:lnTo>
                  <a:pt x="45787" y="374527"/>
                </a:lnTo>
                <a:lnTo>
                  <a:pt x="50845" y="375415"/>
                </a:lnTo>
                <a:lnTo>
                  <a:pt x="55486" y="376007"/>
                </a:lnTo>
                <a:lnTo>
                  <a:pt x="59851" y="376401"/>
                </a:lnTo>
                <a:lnTo>
                  <a:pt x="64030" y="376664"/>
                </a:lnTo>
                <a:lnTo>
                  <a:pt x="72060" y="376957"/>
                </a:lnTo>
                <a:lnTo>
                  <a:pt x="83722" y="377121"/>
                </a:lnTo>
                <a:lnTo>
                  <a:pt x="87565" y="375874"/>
                </a:lnTo>
                <a:lnTo>
                  <a:pt x="91396" y="373773"/>
                </a:lnTo>
                <a:lnTo>
                  <a:pt x="95221" y="371102"/>
                </a:lnTo>
                <a:lnTo>
                  <a:pt x="99040" y="366781"/>
                </a:lnTo>
                <a:lnTo>
                  <a:pt x="102857" y="361361"/>
                </a:lnTo>
                <a:lnTo>
                  <a:pt x="106671" y="355208"/>
                </a:lnTo>
                <a:lnTo>
                  <a:pt x="110484" y="346025"/>
                </a:lnTo>
                <a:lnTo>
                  <a:pt x="114296" y="334824"/>
                </a:lnTo>
                <a:lnTo>
                  <a:pt x="118107" y="322276"/>
                </a:lnTo>
                <a:lnTo>
                  <a:pt x="121918" y="311371"/>
                </a:lnTo>
                <a:lnTo>
                  <a:pt x="125728" y="301561"/>
                </a:lnTo>
                <a:lnTo>
                  <a:pt x="129538" y="292480"/>
                </a:lnTo>
                <a:lnTo>
                  <a:pt x="132079" y="280077"/>
                </a:lnTo>
                <a:lnTo>
                  <a:pt x="133772" y="265458"/>
                </a:lnTo>
                <a:lnTo>
                  <a:pt x="135654" y="236092"/>
                </a:lnTo>
                <a:lnTo>
                  <a:pt x="136491" y="214573"/>
                </a:lnTo>
                <a:lnTo>
                  <a:pt x="136961" y="188179"/>
                </a:lnTo>
                <a:lnTo>
                  <a:pt x="135757" y="178793"/>
                </a:lnTo>
                <a:lnTo>
                  <a:pt x="133685" y="168725"/>
                </a:lnTo>
                <a:lnTo>
                  <a:pt x="131033" y="158204"/>
                </a:lnTo>
                <a:lnTo>
                  <a:pt x="129265" y="149919"/>
                </a:lnTo>
                <a:lnTo>
                  <a:pt x="128086" y="143126"/>
                </a:lnTo>
                <a:lnTo>
                  <a:pt x="127301" y="137328"/>
                </a:lnTo>
                <a:lnTo>
                  <a:pt x="124237" y="130922"/>
                </a:lnTo>
                <a:lnTo>
                  <a:pt x="119654" y="124112"/>
                </a:lnTo>
                <a:lnTo>
                  <a:pt x="114059" y="117031"/>
                </a:lnTo>
                <a:lnTo>
                  <a:pt x="109060" y="111041"/>
                </a:lnTo>
                <a:lnTo>
                  <a:pt x="104457" y="105777"/>
                </a:lnTo>
                <a:lnTo>
                  <a:pt x="100118" y="100998"/>
                </a:lnTo>
                <a:lnTo>
                  <a:pt x="94685" y="96542"/>
                </a:lnTo>
                <a:lnTo>
                  <a:pt x="88524" y="92302"/>
                </a:lnTo>
                <a:lnTo>
                  <a:pt x="81875" y="88205"/>
                </a:lnTo>
                <a:lnTo>
                  <a:pt x="76173" y="84203"/>
                </a:lnTo>
                <a:lnTo>
                  <a:pt x="71102" y="80266"/>
                </a:lnTo>
                <a:lnTo>
                  <a:pt x="66451" y="76371"/>
                </a:lnTo>
                <a:lnTo>
                  <a:pt x="60811" y="72504"/>
                </a:lnTo>
                <a:lnTo>
                  <a:pt x="54510" y="68656"/>
                </a:lnTo>
                <a:lnTo>
                  <a:pt x="47770" y="64821"/>
                </a:lnTo>
                <a:lnTo>
                  <a:pt x="42006" y="62264"/>
                </a:lnTo>
                <a:lnTo>
                  <a:pt x="36894" y="60559"/>
                </a:lnTo>
                <a:lnTo>
                  <a:pt x="32216" y="59423"/>
                </a:lnTo>
                <a:lnTo>
                  <a:pt x="27827" y="58666"/>
                </a:lnTo>
                <a:lnTo>
                  <a:pt x="23631" y="58161"/>
                </a:lnTo>
                <a:lnTo>
                  <a:pt x="19564" y="57824"/>
                </a:lnTo>
                <a:lnTo>
                  <a:pt x="15582" y="56330"/>
                </a:lnTo>
                <a:lnTo>
                  <a:pt x="11659" y="54063"/>
                </a:lnTo>
                <a:lnTo>
                  <a:pt x="0" y="457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4"/>
          <p:cNvSpPr/>
          <p:nvPr/>
        </p:nvSpPr>
        <p:spPr>
          <a:xfrm>
            <a:off x="6846569" y="2914650"/>
            <a:ext cx="68582" cy="342901"/>
          </a:xfrm>
          <a:custGeom>
            <a:avLst/>
            <a:gdLst/>
            <a:ahLst/>
            <a:cxnLst/>
            <a:rect l="0" t="0" r="0" b="0"/>
            <a:pathLst>
              <a:path w="68582" h="342901">
                <a:moveTo>
                  <a:pt x="0" y="0"/>
                </a:moveTo>
                <a:lnTo>
                  <a:pt x="0" y="18203"/>
                </a:lnTo>
                <a:lnTo>
                  <a:pt x="1271" y="29915"/>
                </a:lnTo>
                <a:lnTo>
                  <a:pt x="3388" y="44073"/>
                </a:lnTo>
                <a:lnTo>
                  <a:pt x="6069" y="59862"/>
                </a:lnTo>
                <a:lnTo>
                  <a:pt x="9125" y="72928"/>
                </a:lnTo>
                <a:lnTo>
                  <a:pt x="12434" y="84178"/>
                </a:lnTo>
                <a:lnTo>
                  <a:pt x="15909" y="94218"/>
                </a:lnTo>
                <a:lnTo>
                  <a:pt x="18227" y="111072"/>
                </a:lnTo>
                <a:lnTo>
                  <a:pt x="19771" y="132468"/>
                </a:lnTo>
                <a:lnTo>
                  <a:pt x="20801" y="156892"/>
                </a:lnTo>
                <a:lnTo>
                  <a:pt x="22757" y="179524"/>
                </a:lnTo>
                <a:lnTo>
                  <a:pt x="25332" y="200963"/>
                </a:lnTo>
                <a:lnTo>
                  <a:pt x="28318" y="221605"/>
                </a:lnTo>
                <a:lnTo>
                  <a:pt x="31579" y="240447"/>
                </a:lnTo>
                <a:lnTo>
                  <a:pt x="35023" y="258088"/>
                </a:lnTo>
                <a:lnTo>
                  <a:pt x="38589" y="274928"/>
                </a:lnTo>
                <a:lnTo>
                  <a:pt x="40966" y="287425"/>
                </a:lnTo>
                <a:lnTo>
                  <a:pt x="42551" y="297027"/>
                </a:lnTo>
                <a:lnTo>
                  <a:pt x="43608" y="304697"/>
                </a:lnTo>
                <a:lnTo>
                  <a:pt x="45582" y="312352"/>
                </a:lnTo>
                <a:lnTo>
                  <a:pt x="48169" y="319994"/>
                </a:lnTo>
                <a:lnTo>
                  <a:pt x="68581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5"/>
          <p:cNvSpPr/>
          <p:nvPr/>
        </p:nvSpPr>
        <p:spPr>
          <a:xfrm>
            <a:off x="6997421" y="2515211"/>
            <a:ext cx="272060" cy="741479"/>
          </a:xfrm>
          <a:custGeom>
            <a:avLst/>
            <a:gdLst/>
            <a:ahLst/>
            <a:cxnLst/>
            <a:rect l="0" t="0" r="0" b="0"/>
            <a:pathLst>
              <a:path w="272060" h="741479">
                <a:moveTo>
                  <a:pt x="134898" y="399439"/>
                </a:moveTo>
                <a:lnTo>
                  <a:pt x="128831" y="387303"/>
                </a:lnTo>
                <a:lnTo>
                  <a:pt x="125773" y="384998"/>
                </a:lnTo>
                <a:lnTo>
                  <a:pt x="122466" y="384732"/>
                </a:lnTo>
                <a:lnTo>
                  <a:pt x="118990" y="385824"/>
                </a:lnTo>
                <a:lnTo>
                  <a:pt x="114133" y="389092"/>
                </a:lnTo>
                <a:lnTo>
                  <a:pt x="108354" y="393811"/>
                </a:lnTo>
                <a:lnTo>
                  <a:pt x="96431" y="404557"/>
                </a:lnTo>
                <a:lnTo>
                  <a:pt x="86899" y="413567"/>
                </a:lnTo>
                <a:lnTo>
                  <a:pt x="68324" y="431847"/>
                </a:lnTo>
                <a:lnTo>
                  <a:pt x="62575" y="438824"/>
                </a:lnTo>
                <a:lnTo>
                  <a:pt x="57473" y="446016"/>
                </a:lnTo>
                <a:lnTo>
                  <a:pt x="52802" y="453350"/>
                </a:lnTo>
                <a:lnTo>
                  <a:pt x="48417" y="460780"/>
                </a:lnTo>
                <a:lnTo>
                  <a:pt x="40159" y="475808"/>
                </a:lnTo>
                <a:lnTo>
                  <a:pt x="32255" y="494340"/>
                </a:lnTo>
                <a:lnTo>
                  <a:pt x="24510" y="514007"/>
                </a:lnTo>
                <a:lnTo>
                  <a:pt x="16833" y="531214"/>
                </a:lnTo>
                <a:lnTo>
                  <a:pt x="13008" y="543169"/>
                </a:lnTo>
                <a:lnTo>
                  <a:pt x="9189" y="557489"/>
                </a:lnTo>
                <a:lnTo>
                  <a:pt x="5372" y="573386"/>
                </a:lnTo>
                <a:lnTo>
                  <a:pt x="2827" y="589063"/>
                </a:lnTo>
                <a:lnTo>
                  <a:pt x="1131" y="604595"/>
                </a:lnTo>
                <a:lnTo>
                  <a:pt x="0" y="620029"/>
                </a:lnTo>
                <a:lnTo>
                  <a:pt x="516" y="635399"/>
                </a:lnTo>
                <a:lnTo>
                  <a:pt x="2131" y="650725"/>
                </a:lnTo>
                <a:lnTo>
                  <a:pt x="4476" y="666023"/>
                </a:lnTo>
                <a:lnTo>
                  <a:pt x="7084" y="686407"/>
                </a:lnTo>
                <a:lnTo>
                  <a:pt x="7778" y="693621"/>
                </a:lnTo>
                <a:lnTo>
                  <a:pt x="10782" y="700970"/>
                </a:lnTo>
                <a:lnTo>
                  <a:pt x="15323" y="708409"/>
                </a:lnTo>
                <a:lnTo>
                  <a:pt x="20892" y="715909"/>
                </a:lnTo>
                <a:lnTo>
                  <a:pt x="25874" y="722179"/>
                </a:lnTo>
                <a:lnTo>
                  <a:pt x="30466" y="727629"/>
                </a:lnTo>
                <a:lnTo>
                  <a:pt x="40892" y="739433"/>
                </a:lnTo>
                <a:lnTo>
                  <a:pt x="43018" y="740401"/>
                </a:lnTo>
                <a:lnTo>
                  <a:pt x="48766" y="741478"/>
                </a:lnTo>
                <a:lnTo>
                  <a:pt x="52077" y="740494"/>
                </a:lnTo>
                <a:lnTo>
                  <a:pt x="59142" y="736015"/>
                </a:lnTo>
                <a:lnTo>
                  <a:pt x="66516" y="733178"/>
                </a:lnTo>
                <a:lnTo>
                  <a:pt x="70260" y="732422"/>
                </a:lnTo>
                <a:lnTo>
                  <a:pt x="74026" y="729377"/>
                </a:lnTo>
                <a:lnTo>
                  <a:pt x="81598" y="719221"/>
                </a:lnTo>
                <a:lnTo>
                  <a:pt x="89196" y="709628"/>
                </a:lnTo>
                <a:lnTo>
                  <a:pt x="96807" y="699860"/>
                </a:lnTo>
                <a:lnTo>
                  <a:pt x="104422" y="687053"/>
                </a:lnTo>
                <a:lnTo>
                  <a:pt x="109501" y="676271"/>
                </a:lnTo>
                <a:lnTo>
                  <a:pt x="121918" y="647359"/>
                </a:lnTo>
                <a:lnTo>
                  <a:pt x="127515" y="629488"/>
                </a:lnTo>
                <a:lnTo>
                  <a:pt x="132516" y="609955"/>
                </a:lnTo>
                <a:lnTo>
                  <a:pt x="137121" y="589313"/>
                </a:lnTo>
                <a:lnTo>
                  <a:pt x="140189" y="570472"/>
                </a:lnTo>
                <a:lnTo>
                  <a:pt x="142237" y="552830"/>
                </a:lnTo>
                <a:lnTo>
                  <a:pt x="143600" y="535990"/>
                </a:lnTo>
                <a:lnTo>
                  <a:pt x="144510" y="520953"/>
                </a:lnTo>
                <a:lnTo>
                  <a:pt x="145521" y="494085"/>
                </a:lnTo>
                <a:lnTo>
                  <a:pt x="146089" y="457539"/>
                </a:lnTo>
                <a:lnTo>
                  <a:pt x="146258" y="374038"/>
                </a:lnTo>
                <a:lnTo>
                  <a:pt x="145012" y="341865"/>
                </a:lnTo>
                <a:lnTo>
                  <a:pt x="142911" y="310256"/>
                </a:lnTo>
                <a:lnTo>
                  <a:pt x="140240" y="279024"/>
                </a:lnTo>
                <a:lnTo>
                  <a:pt x="134649" y="239152"/>
                </a:lnTo>
                <a:lnTo>
                  <a:pt x="112388" y="107259"/>
                </a:lnTo>
                <a:lnTo>
                  <a:pt x="108462" y="78922"/>
                </a:lnTo>
                <a:lnTo>
                  <a:pt x="105844" y="56221"/>
                </a:lnTo>
                <a:lnTo>
                  <a:pt x="104099" y="36007"/>
                </a:lnTo>
                <a:lnTo>
                  <a:pt x="102936" y="17451"/>
                </a:lnTo>
                <a:lnTo>
                  <a:pt x="102159" y="0"/>
                </a:lnTo>
                <a:lnTo>
                  <a:pt x="101642" y="11226"/>
                </a:lnTo>
                <a:lnTo>
                  <a:pt x="100649" y="361064"/>
                </a:lnTo>
                <a:lnTo>
                  <a:pt x="101906" y="410685"/>
                </a:lnTo>
                <a:lnTo>
                  <a:pt x="104013" y="453926"/>
                </a:lnTo>
                <a:lnTo>
                  <a:pt x="108471" y="522715"/>
                </a:lnTo>
                <a:lnTo>
                  <a:pt x="110452" y="565988"/>
                </a:lnTo>
                <a:lnTo>
                  <a:pt x="112252" y="582862"/>
                </a:lnTo>
                <a:lnTo>
                  <a:pt x="114721" y="597921"/>
                </a:lnTo>
                <a:lnTo>
                  <a:pt x="117636" y="611770"/>
                </a:lnTo>
                <a:lnTo>
                  <a:pt x="124263" y="633931"/>
                </a:lnTo>
                <a:lnTo>
                  <a:pt x="131442" y="652248"/>
                </a:lnTo>
                <a:lnTo>
                  <a:pt x="138866" y="668855"/>
                </a:lnTo>
                <a:lnTo>
                  <a:pt x="142623" y="674299"/>
                </a:lnTo>
                <a:lnTo>
                  <a:pt x="146398" y="677929"/>
                </a:lnTo>
                <a:lnTo>
                  <a:pt x="150185" y="680349"/>
                </a:lnTo>
                <a:lnTo>
                  <a:pt x="155250" y="683232"/>
                </a:lnTo>
                <a:lnTo>
                  <a:pt x="167650" y="689823"/>
                </a:lnTo>
                <a:lnTo>
                  <a:pt x="173243" y="692088"/>
                </a:lnTo>
                <a:lnTo>
                  <a:pt x="178241" y="693598"/>
                </a:lnTo>
                <a:lnTo>
                  <a:pt x="182844" y="694605"/>
                </a:lnTo>
                <a:lnTo>
                  <a:pt x="188452" y="695276"/>
                </a:lnTo>
                <a:lnTo>
                  <a:pt x="194731" y="695723"/>
                </a:lnTo>
                <a:lnTo>
                  <a:pt x="201457" y="696022"/>
                </a:lnTo>
                <a:lnTo>
                  <a:pt x="207211" y="694951"/>
                </a:lnTo>
                <a:lnTo>
                  <a:pt x="212317" y="692967"/>
                </a:lnTo>
                <a:lnTo>
                  <a:pt x="216991" y="690374"/>
                </a:lnTo>
                <a:lnTo>
                  <a:pt x="228958" y="684106"/>
                </a:lnTo>
                <a:lnTo>
                  <a:pt x="235704" y="680657"/>
                </a:lnTo>
                <a:lnTo>
                  <a:pt x="241472" y="677087"/>
                </a:lnTo>
                <a:lnTo>
                  <a:pt x="246588" y="673438"/>
                </a:lnTo>
                <a:lnTo>
                  <a:pt x="272059" y="662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6"/>
          <p:cNvSpPr/>
          <p:nvPr/>
        </p:nvSpPr>
        <p:spPr>
          <a:xfrm>
            <a:off x="6781167" y="2720339"/>
            <a:ext cx="31114" cy="57151"/>
          </a:xfrm>
          <a:custGeom>
            <a:avLst/>
            <a:gdLst/>
            <a:ahLst/>
            <a:cxnLst/>
            <a:rect l="0" t="0" r="0" b="0"/>
            <a:pathLst>
              <a:path w="31114" h="57151">
                <a:moveTo>
                  <a:pt x="19683" y="57150"/>
                </a:moveTo>
                <a:lnTo>
                  <a:pt x="7547" y="45015"/>
                </a:lnTo>
                <a:lnTo>
                  <a:pt x="3972" y="40170"/>
                </a:lnTo>
                <a:lnTo>
                  <a:pt x="1589" y="35670"/>
                </a:lnTo>
                <a:lnTo>
                  <a:pt x="0" y="31400"/>
                </a:lnTo>
                <a:lnTo>
                  <a:pt x="211" y="27284"/>
                </a:lnTo>
                <a:lnTo>
                  <a:pt x="1622" y="23269"/>
                </a:lnTo>
                <a:lnTo>
                  <a:pt x="3832" y="19323"/>
                </a:lnTo>
                <a:lnTo>
                  <a:pt x="6576" y="15422"/>
                </a:lnTo>
                <a:lnTo>
                  <a:pt x="9675" y="11552"/>
                </a:lnTo>
                <a:lnTo>
                  <a:pt x="13010" y="7701"/>
                </a:lnTo>
                <a:lnTo>
                  <a:pt x="16504" y="5134"/>
                </a:lnTo>
                <a:lnTo>
                  <a:pt x="20104" y="3423"/>
                </a:lnTo>
                <a:lnTo>
                  <a:pt x="311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an altitude?</a:t>
            </a:r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>
            <a:off x="685800" y="2590800"/>
            <a:ext cx="5943600" cy="2286000"/>
          </a:xfrm>
          <a:prstGeom prst="triangle">
            <a:avLst>
              <a:gd name="adj" fmla="val 923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7"/>
          <p:cNvSpPr/>
          <p:nvPr/>
        </p:nvSpPr>
        <p:spPr>
          <a:xfrm>
            <a:off x="6069329" y="4419043"/>
            <a:ext cx="11392" cy="472997"/>
          </a:xfrm>
          <a:custGeom>
            <a:avLst/>
            <a:gdLst/>
            <a:ahLst/>
            <a:cxnLst/>
            <a:rect l="0" t="0" r="0" b="0"/>
            <a:pathLst>
              <a:path w="11392" h="472997">
                <a:moveTo>
                  <a:pt x="8329" y="0"/>
                </a:moveTo>
                <a:lnTo>
                  <a:pt x="10399" y="121235"/>
                </a:lnTo>
                <a:lnTo>
                  <a:pt x="11391" y="327148"/>
                </a:lnTo>
                <a:lnTo>
                  <a:pt x="10134" y="335124"/>
                </a:lnTo>
                <a:lnTo>
                  <a:pt x="8026" y="341712"/>
                </a:lnTo>
                <a:lnTo>
                  <a:pt x="1586" y="355341"/>
                </a:lnTo>
                <a:lnTo>
                  <a:pt x="470" y="363770"/>
                </a:lnTo>
                <a:lnTo>
                  <a:pt x="4" y="432507"/>
                </a:lnTo>
                <a:lnTo>
                  <a:pt x="0" y="47299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8"/>
          <p:cNvSpPr/>
          <p:nvPr/>
        </p:nvSpPr>
        <p:spPr>
          <a:xfrm>
            <a:off x="6103620" y="4630580"/>
            <a:ext cx="93589" cy="21430"/>
          </a:xfrm>
          <a:custGeom>
            <a:avLst/>
            <a:gdLst/>
            <a:ahLst/>
            <a:cxnLst/>
            <a:rect l="0" t="0" r="0" b="0"/>
            <a:pathLst>
              <a:path w="93589" h="21430">
                <a:moveTo>
                  <a:pt x="0" y="21429"/>
                </a:moveTo>
                <a:lnTo>
                  <a:pt x="26867" y="21429"/>
                </a:lnTo>
                <a:lnTo>
                  <a:pt x="31881" y="20159"/>
                </a:lnTo>
                <a:lnTo>
                  <a:pt x="37764" y="18043"/>
                </a:lnTo>
                <a:lnTo>
                  <a:pt x="44226" y="15362"/>
                </a:lnTo>
                <a:lnTo>
                  <a:pt x="51074" y="12304"/>
                </a:lnTo>
                <a:lnTo>
                  <a:pt x="65455" y="5521"/>
                </a:lnTo>
                <a:lnTo>
                  <a:pt x="72847" y="3203"/>
                </a:lnTo>
                <a:lnTo>
                  <a:pt x="80314" y="1659"/>
                </a:lnTo>
                <a:lnTo>
                  <a:pt x="87833" y="629"/>
                </a:lnTo>
                <a:lnTo>
                  <a:pt x="9358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9"/>
          <p:cNvSpPr/>
          <p:nvPr/>
        </p:nvSpPr>
        <p:spPr>
          <a:xfrm>
            <a:off x="6286492" y="4779386"/>
            <a:ext cx="11438" cy="124084"/>
          </a:xfrm>
          <a:custGeom>
            <a:avLst/>
            <a:gdLst/>
            <a:ahLst/>
            <a:cxnLst/>
            <a:rect l="0" t="0" r="0" b="0"/>
            <a:pathLst>
              <a:path w="11438" h="124084">
                <a:moveTo>
                  <a:pt x="0" y="0"/>
                </a:moveTo>
                <a:lnTo>
                  <a:pt x="6" y="13522"/>
                </a:lnTo>
                <a:lnTo>
                  <a:pt x="1276" y="26246"/>
                </a:lnTo>
                <a:lnTo>
                  <a:pt x="3394" y="37268"/>
                </a:lnTo>
                <a:lnTo>
                  <a:pt x="6075" y="47156"/>
                </a:lnTo>
                <a:lnTo>
                  <a:pt x="7863" y="55019"/>
                </a:lnTo>
                <a:lnTo>
                  <a:pt x="9054" y="61530"/>
                </a:lnTo>
                <a:lnTo>
                  <a:pt x="9849" y="67141"/>
                </a:lnTo>
                <a:lnTo>
                  <a:pt x="10379" y="72152"/>
                </a:lnTo>
                <a:lnTo>
                  <a:pt x="10731" y="76763"/>
                </a:lnTo>
                <a:lnTo>
                  <a:pt x="10967" y="81106"/>
                </a:lnTo>
                <a:lnTo>
                  <a:pt x="11228" y="92706"/>
                </a:lnTo>
                <a:lnTo>
                  <a:pt x="11437" y="1240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0"/>
          <p:cNvSpPr/>
          <p:nvPr/>
        </p:nvSpPr>
        <p:spPr>
          <a:xfrm>
            <a:off x="742950" y="4247608"/>
            <a:ext cx="5242134" cy="655862"/>
          </a:xfrm>
          <a:custGeom>
            <a:avLst/>
            <a:gdLst/>
            <a:ahLst/>
            <a:cxnLst/>
            <a:rect l="0" t="0" r="0" b="0"/>
            <a:pathLst>
              <a:path w="5242134" h="655862">
                <a:moveTo>
                  <a:pt x="0" y="655861"/>
                </a:moveTo>
                <a:lnTo>
                  <a:pt x="34054" y="655861"/>
                </a:lnTo>
                <a:lnTo>
                  <a:pt x="60466" y="649794"/>
                </a:lnTo>
                <a:lnTo>
                  <a:pt x="86355" y="639952"/>
                </a:lnTo>
                <a:lnTo>
                  <a:pt x="110003" y="626519"/>
                </a:lnTo>
                <a:lnTo>
                  <a:pt x="133082" y="622223"/>
                </a:lnTo>
                <a:lnTo>
                  <a:pt x="165542" y="620340"/>
                </a:lnTo>
                <a:lnTo>
                  <a:pt x="188467" y="613728"/>
                </a:lnTo>
                <a:lnTo>
                  <a:pt x="304145" y="592009"/>
                </a:lnTo>
                <a:lnTo>
                  <a:pt x="487077" y="578317"/>
                </a:lnTo>
                <a:lnTo>
                  <a:pt x="629618" y="566755"/>
                </a:lnTo>
                <a:lnTo>
                  <a:pt x="771583" y="544274"/>
                </a:lnTo>
                <a:lnTo>
                  <a:pt x="892112" y="520109"/>
                </a:lnTo>
                <a:lnTo>
                  <a:pt x="1002707" y="500682"/>
                </a:lnTo>
                <a:lnTo>
                  <a:pt x="1108843" y="481228"/>
                </a:lnTo>
                <a:lnTo>
                  <a:pt x="1183699" y="465217"/>
                </a:lnTo>
                <a:lnTo>
                  <a:pt x="1412377" y="423705"/>
                </a:lnTo>
                <a:lnTo>
                  <a:pt x="1560192" y="402710"/>
                </a:lnTo>
                <a:lnTo>
                  <a:pt x="1686559" y="382759"/>
                </a:lnTo>
                <a:lnTo>
                  <a:pt x="1813591" y="363484"/>
                </a:lnTo>
                <a:lnTo>
                  <a:pt x="1933884" y="343572"/>
                </a:lnTo>
                <a:lnTo>
                  <a:pt x="2065836" y="320593"/>
                </a:lnTo>
                <a:lnTo>
                  <a:pt x="2198180" y="301496"/>
                </a:lnTo>
                <a:lnTo>
                  <a:pt x="2340531" y="280373"/>
                </a:lnTo>
                <a:lnTo>
                  <a:pt x="2506117" y="259547"/>
                </a:lnTo>
                <a:lnTo>
                  <a:pt x="2662078" y="240839"/>
                </a:lnTo>
                <a:lnTo>
                  <a:pt x="2832635" y="227191"/>
                </a:lnTo>
                <a:lnTo>
                  <a:pt x="3031846" y="199076"/>
                </a:lnTo>
                <a:lnTo>
                  <a:pt x="3133948" y="185661"/>
                </a:lnTo>
                <a:lnTo>
                  <a:pt x="3249182" y="164520"/>
                </a:lnTo>
                <a:lnTo>
                  <a:pt x="3341037" y="144964"/>
                </a:lnTo>
                <a:lnTo>
                  <a:pt x="3420385" y="127806"/>
                </a:lnTo>
                <a:lnTo>
                  <a:pt x="3551048" y="105136"/>
                </a:lnTo>
                <a:lnTo>
                  <a:pt x="3676358" y="85082"/>
                </a:lnTo>
                <a:lnTo>
                  <a:pt x="3824328" y="61656"/>
                </a:lnTo>
                <a:lnTo>
                  <a:pt x="3972111" y="38428"/>
                </a:lnTo>
                <a:lnTo>
                  <a:pt x="4031881" y="30535"/>
                </a:lnTo>
                <a:lnTo>
                  <a:pt x="4092348" y="24809"/>
                </a:lnTo>
                <a:lnTo>
                  <a:pt x="4140381" y="19794"/>
                </a:lnTo>
                <a:lnTo>
                  <a:pt x="4295946" y="16970"/>
                </a:lnTo>
                <a:lnTo>
                  <a:pt x="4421369" y="16310"/>
                </a:lnTo>
                <a:lnTo>
                  <a:pt x="4578027" y="22006"/>
                </a:lnTo>
                <a:lnTo>
                  <a:pt x="4758048" y="26755"/>
                </a:lnTo>
                <a:lnTo>
                  <a:pt x="4869898" y="36285"/>
                </a:lnTo>
                <a:lnTo>
                  <a:pt x="5033858" y="18807"/>
                </a:lnTo>
                <a:lnTo>
                  <a:pt x="5204689" y="5136"/>
                </a:lnTo>
                <a:lnTo>
                  <a:pt x="524213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1"/>
          <p:cNvSpPr/>
          <p:nvPr/>
        </p:nvSpPr>
        <p:spPr>
          <a:xfrm>
            <a:off x="6526530" y="4183379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0"/>
                </a:moveTo>
                <a:lnTo>
                  <a:pt x="11429" y="11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2"/>
          <p:cNvSpPr/>
          <p:nvPr/>
        </p:nvSpPr>
        <p:spPr>
          <a:xfrm>
            <a:off x="6018724" y="2617469"/>
            <a:ext cx="119186" cy="2251711"/>
          </a:xfrm>
          <a:custGeom>
            <a:avLst/>
            <a:gdLst/>
            <a:ahLst/>
            <a:cxnLst/>
            <a:rect l="0" t="0" r="0" b="0"/>
            <a:pathLst>
              <a:path w="119186" h="2251711">
                <a:moveTo>
                  <a:pt x="119185" y="2251710"/>
                </a:moveTo>
                <a:lnTo>
                  <a:pt x="107050" y="2233507"/>
                </a:lnTo>
                <a:lnTo>
                  <a:pt x="103475" y="2226875"/>
                </a:lnTo>
                <a:lnTo>
                  <a:pt x="101091" y="2221183"/>
                </a:lnTo>
                <a:lnTo>
                  <a:pt x="98444" y="2210202"/>
                </a:lnTo>
                <a:lnTo>
                  <a:pt x="90536" y="2132587"/>
                </a:lnTo>
                <a:lnTo>
                  <a:pt x="87386" y="2113875"/>
                </a:lnTo>
                <a:lnTo>
                  <a:pt x="84016" y="2100130"/>
                </a:lnTo>
                <a:lnTo>
                  <a:pt x="80499" y="2089697"/>
                </a:lnTo>
                <a:lnTo>
                  <a:pt x="78155" y="2075121"/>
                </a:lnTo>
                <a:lnTo>
                  <a:pt x="68015" y="1957005"/>
                </a:lnTo>
                <a:lnTo>
                  <a:pt x="64752" y="1934590"/>
                </a:lnTo>
                <a:lnTo>
                  <a:pt x="61306" y="1917107"/>
                </a:lnTo>
                <a:lnTo>
                  <a:pt x="57739" y="1902912"/>
                </a:lnTo>
                <a:lnTo>
                  <a:pt x="54092" y="1884558"/>
                </a:lnTo>
                <a:lnTo>
                  <a:pt x="46652" y="1840458"/>
                </a:lnTo>
                <a:lnTo>
                  <a:pt x="44159" y="1822602"/>
                </a:lnTo>
                <a:lnTo>
                  <a:pt x="41390" y="1795989"/>
                </a:lnTo>
                <a:lnTo>
                  <a:pt x="31757" y="1695366"/>
                </a:lnTo>
                <a:lnTo>
                  <a:pt x="29529" y="1663240"/>
                </a:lnTo>
                <a:lnTo>
                  <a:pt x="27665" y="1644766"/>
                </a:lnTo>
                <a:lnTo>
                  <a:pt x="22206" y="1600534"/>
                </a:lnTo>
                <a:lnTo>
                  <a:pt x="18934" y="1544469"/>
                </a:lnTo>
                <a:lnTo>
                  <a:pt x="16209" y="1478911"/>
                </a:lnTo>
                <a:lnTo>
                  <a:pt x="560" y="1257775"/>
                </a:lnTo>
                <a:lnTo>
                  <a:pt x="0" y="1190202"/>
                </a:lnTo>
                <a:lnTo>
                  <a:pt x="2714" y="1139849"/>
                </a:lnTo>
                <a:lnTo>
                  <a:pt x="4456" y="1034710"/>
                </a:lnTo>
                <a:lnTo>
                  <a:pt x="4801" y="981063"/>
                </a:lnTo>
                <a:lnTo>
                  <a:pt x="8235" y="938948"/>
                </a:lnTo>
                <a:lnTo>
                  <a:pt x="10928" y="911715"/>
                </a:lnTo>
                <a:lnTo>
                  <a:pt x="34227" y="593917"/>
                </a:lnTo>
                <a:lnTo>
                  <a:pt x="36976" y="545904"/>
                </a:lnTo>
                <a:lnTo>
                  <a:pt x="44971" y="464451"/>
                </a:lnTo>
                <a:lnTo>
                  <a:pt x="54451" y="372793"/>
                </a:lnTo>
                <a:lnTo>
                  <a:pt x="56980" y="341239"/>
                </a:lnTo>
                <a:lnTo>
                  <a:pt x="60538" y="275945"/>
                </a:lnTo>
                <a:lnTo>
                  <a:pt x="62640" y="247102"/>
                </a:lnTo>
                <a:lnTo>
                  <a:pt x="64978" y="235855"/>
                </a:lnTo>
                <a:lnTo>
                  <a:pt x="67807" y="225817"/>
                </a:lnTo>
                <a:lnTo>
                  <a:pt x="70951" y="194343"/>
                </a:lnTo>
                <a:lnTo>
                  <a:pt x="72969" y="136320"/>
                </a:lnTo>
                <a:lnTo>
                  <a:pt x="76631" y="103767"/>
                </a:lnTo>
                <a:lnTo>
                  <a:pt x="79386" y="84418"/>
                </a:lnTo>
                <a:lnTo>
                  <a:pt x="82493" y="66439"/>
                </a:lnTo>
                <a:lnTo>
                  <a:pt x="85834" y="49373"/>
                </a:lnTo>
                <a:lnTo>
                  <a:pt x="9632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3"/>
          <p:cNvSpPr/>
          <p:nvPr/>
        </p:nvSpPr>
        <p:spPr>
          <a:xfrm>
            <a:off x="5977890" y="4240529"/>
            <a:ext cx="605791" cy="57151"/>
          </a:xfrm>
          <a:custGeom>
            <a:avLst/>
            <a:gdLst/>
            <a:ahLst/>
            <a:cxnLst/>
            <a:rect l="0" t="0" r="0" b="0"/>
            <a:pathLst>
              <a:path w="605791" h="57151">
                <a:moveTo>
                  <a:pt x="0" y="57150"/>
                </a:moveTo>
                <a:lnTo>
                  <a:pt x="0" y="51083"/>
                </a:lnTo>
                <a:lnTo>
                  <a:pt x="1270" y="49295"/>
                </a:lnTo>
                <a:lnTo>
                  <a:pt x="3387" y="48104"/>
                </a:lnTo>
                <a:lnTo>
                  <a:pt x="9125" y="46780"/>
                </a:lnTo>
                <a:lnTo>
                  <a:pt x="15908" y="46191"/>
                </a:lnTo>
                <a:lnTo>
                  <a:pt x="19495" y="47305"/>
                </a:lnTo>
                <a:lnTo>
                  <a:pt x="23157" y="49316"/>
                </a:lnTo>
                <a:lnTo>
                  <a:pt x="26867" y="51927"/>
                </a:lnTo>
                <a:lnTo>
                  <a:pt x="30612" y="53668"/>
                </a:lnTo>
                <a:lnTo>
                  <a:pt x="34377" y="54829"/>
                </a:lnTo>
                <a:lnTo>
                  <a:pt x="45746" y="56463"/>
                </a:lnTo>
                <a:lnTo>
                  <a:pt x="58431" y="56845"/>
                </a:lnTo>
                <a:lnTo>
                  <a:pt x="111756" y="57110"/>
                </a:lnTo>
                <a:lnTo>
                  <a:pt x="117684" y="55854"/>
                </a:lnTo>
                <a:lnTo>
                  <a:pt x="122905" y="53746"/>
                </a:lnTo>
                <a:lnTo>
                  <a:pt x="127657" y="51071"/>
                </a:lnTo>
                <a:lnTo>
                  <a:pt x="134635" y="49287"/>
                </a:lnTo>
                <a:lnTo>
                  <a:pt x="143096" y="48098"/>
                </a:lnTo>
                <a:lnTo>
                  <a:pt x="152547" y="47306"/>
                </a:lnTo>
                <a:lnTo>
                  <a:pt x="186755" y="43038"/>
                </a:lnTo>
                <a:lnTo>
                  <a:pt x="208323" y="40122"/>
                </a:lnTo>
                <a:lnTo>
                  <a:pt x="226512" y="38178"/>
                </a:lnTo>
                <a:lnTo>
                  <a:pt x="242448" y="36882"/>
                </a:lnTo>
                <a:lnTo>
                  <a:pt x="256882" y="36018"/>
                </a:lnTo>
                <a:lnTo>
                  <a:pt x="272854" y="34172"/>
                </a:lnTo>
                <a:lnTo>
                  <a:pt x="289853" y="31672"/>
                </a:lnTo>
                <a:lnTo>
                  <a:pt x="307535" y="28734"/>
                </a:lnTo>
                <a:lnTo>
                  <a:pt x="380964" y="18533"/>
                </a:lnTo>
                <a:lnTo>
                  <a:pt x="405105" y="16166"/>
                </a:lnTo>
                <a:lnTo>
                  <a:pt x="427550" y="14587"/>
                </a:lnTo>
                <a:lnTo>
                  <a:pt x="448863" y="13535"/>
                </a:lnTo>
                <a:lnTo>
                  <a:pt x="469422" y="11563"/>
                </a:lnTo>
                <a:lnTo>
                  <a:pt x="489478" y="8979"/>
                </a:lnTo>
                <a:lnTo>
                  <a:pt x="509198" y="5986"/>
                </a:lnTo>
                <a:lnTo>
                  <a:pt x="527425" y="3991"/>
                </a:lnTo>
                <a:lnTo>
                  <a:pt x="544656" y="2661"/>
                </a:lnTo>
                <a:lnTo>
                  <a:pt x="6057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4"/>
          <p:cNvSpPr/>
          <p:nvPr/>
        </p:nvSpPr>
        <p:spPr>
          <a:xfrm>
            <a:off x="5132070" y="2929456"/>
            <a:ext cx="1531621" cy="1974014"/>
          </a:xfrm>
          <a:custGeom>
            <a:avLst/>
            <a:gdLst/>
            <a:ahLst/>
            <a:cxnLst/>
            <a:rect l="0" t="0" r="0" b="0"/>
            <a:pathLst>
              <a:path w="1531621" h="1974014">
                <a:moveTo>
                  <a:pt x="1531620" y="1974013"/>
                </a:moveTo>
                <a:lnTo>
                  <a:pt x="1522495" y="1957033"/>
                </a:lnTo>
                <a:lnTo>
                  <a:pt x="1479276" y="1909062"/>
                </a:lnTo>
                <a:lnTo>
                  <a:pt x="1434988" y="1854320"/>
                </a:lnTo>
                <a:lnTo>
                  <a:pt x="1411026" y="1821724"/>
                </a:lnTo>
                <a:lnTo>
                  <a:pt x="1376321" y="1786036"/>
                </a:lnTo>
                <a:lnTo>
                  <a:pt x="1362691" y="1777015"/>
                </a:lnTo>
                <a:lnTo>
                  <a:pt x="1348167" y="1758612"/>
                </a:lnTo>
                <a:lnTo>
                  <a:pt x="1329435" y="1732229"/>
                </a:lnTo>
                <a:lnTo>
                  <a:pt x="1284459" y="1682946"/>
                </a:lnTo>
                <a:lnTo>
                  <a:pt x="1242205" y="1638145"/>
                </a:lnTo>
                <a:lnTo>
                  <a:pt x="1216138" y="1606386"/>
                </a:lnTo>
                <a:lnTo>
                  <a:pt x="1161348" y="1556925"/>
                </a:lnTo>
                <a:lnTo>
                  <a:pt x="1147768" y="1537181"/>
                </a:lnTo>
                <a:lnTo>
                  <a:pt x="1136229" y="1516976"/>
                </a:lnTo>
                <a:lnTo>
                  <a:pt x="1088564" y="1463291"/>
                </a:lnTo>
                <a:lnTo>
                  <a:pt x="1033417" y="1407311"/>
                </a:lnTo>
                <a:lnTo>
                  <a:pt x="1000740" y="1371202"/>
                </a:lnTo>
                <a:lnTo>
                  <a:pt x="962933" y="1327638"/>
                </a:lnTo>
                <a:lnTo>
                  <a:pt x="924829" y="1280421"/>
                </a:lnTo>
                <a:lnTo>
                  <a:pt x="886304" y="1236092"/>
                </a:lnTo>
                <a:lnTo>
                  <a:pt x="854993" y="1188103"/>
                </a:lnTo>
                <a:lnTo>
                  <a:pt x="806717" y="1126034"/>
                </a:lnTo>
                <a:lnTo>
                  <a:pt x="770867" y="1082360"/>
                </a:lnTo>
                <a:lnTo>
                  <a:pt x="729632" y="1029947"/>
                </a:lnTo>
                <a:lnTo>
                  <a:pt x="692013" y="979703"/>
                </a:lnTo>
                <a:lnTo>
                  <a:pt x="651234" y="928410"/>
                </a:lnTo>
                <a:lnTo>
                  <a:pt x="615827" y="880650"/>
                </a:lnTo>
                <a:lnTo>
                  <a:pt x="575744" y="820603"/>
                </a:lnTo>
                <a:lnTo>
                  <a:pt x="538800" y="768279"/>
                </a:lnTo>
                <a:lnTo>
                  <a:pt x="494909" y="714905"/>
                </a:lnTo>
                <a:lnTo>
                  <a:pt x="426983" y="625413"/>
                </a:lnTo>
                <a:lnTo>
                  <a:pt x="391164" y="573184"/>
                </a:lnTo>
                <a:lnTo>
                  <a:pt x="349439" y="514731"/>
                </a:lnTo>
                <a:lnTo>
                  <a:pt x="320566" y="477232"/>
                </a:lnTo>
                <a:lnTo>
                  <a:pt x="285242" y="420912"/>
                </a:lnTo>
                <a:lnTo>
                  <a:pt x="242893" y="361809"/>
                </a:lnTo>
                <a:lnTo>
                  <a:pt x="189674" y="273255"/>
                </a:lnTo>
                <a:lnTo>
                  <a:pt x="156671" y="221252"/>
                </a:lnTo>
                <a:lnTo>
                  <a:pt x="124737" y="163510"/>
                </a:lnTo>
                <a:lnTo>
                  <a:pt x="90208" y="105648"/>
                </a:lnTo>
                <a:lnTo>
                  <a:pt x="62791" y="70223"/>
                </a:lnTo>
                <a:lnTo>
                  <a:pt x="57551" y="57942"/>
                </a:lnTo>
                <a:lnTo>
                  <a:pt x="45046" y="42414"/>
                </a:lnTo>
                <a:lnTo>
                  <a:pt x="41461" y="38581"/>
                </a:lnTo>
                <a:lnTo>
                  <a:pt x="39070" y="34755"/>
                </a:lnTo>
                <a:lnTo>
                  <a:pt x="36414" y="27118"/>
                </a:lnTo>
                <a:lnTo>
                  <a:pt x="34436" y="24573"/>
                </a:lnTo>
                <a:lnTo>
                  <a:pt x="31847" y="22876"/>
                </a:lnTo>
                <a:lnTo>
                  <a:pt x="28851" y="21746"/>
                </a:lnTo>
                <a:lnTo>
                  <a:pt x="3703" y="0"/>
                </a:lnTo>
                <a:lnTo>
                  <a:pt x="2469" y="144"/>
                </a:lnTo>
                <a:lnTo>
                  <a:pt x="1646" y="1511"/>
                </a:lnTo>
                <a:lnTo>
                  <a:pt x="0" y="80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5"/>
          <p:cNvSpPr/>
          <p:nvPr/>
        </p:nvSpPr>
        <p:spPr>
          <a:xfrm>
            <a:off x="6000750" y="4194909"/>
            <a:ext cx="148590" cy="147446"/>
          </a:xfrm>
          <a:custGeom>
            <a:avLst/>
            <a:gdLst/>
            <a:ahLst/>
            <a:cxnLst/>
            <a:rect l="0" t="0" r="0" b="0"/>
            <a:pathLst>
              <a:path w="148590" h="147446">
                <a:moveTo>
                  <a:pt x="148589" y="79911"/>
                </a:moveTo>
                <a:lnTo>
                  <a:pt x="136454" y="67775"/>
                </a:lnTo>
                <a:lnTo>
                  <a:pt x="130339" y="62930"/>
                </a:lnTo>
                <a:lnTo>
                  <a:pt x="123722" y="58430"/>
                </a:lnTo>
                <a:lnTo>
                  <a:pt x="116772" y="54160"/>
                </a:lnTo>
                <a:lnTo>
                  <a:pt x="110868" y="51314"/>
                </a:lnTo>
                <a:lnTo>
                  <a:pt x="105661" y="49416"/>
                </a:lnTo>
                <a:lnTo>
                  <a:pt x="100921" y="48151"/>
                </a:lnTo>
                <a:lnTo>
                  <a:pt x="95220" y="47307"/>
                </a:lnTo>
                <a:lnTo>
                  <a:pt x="88881" y="46745"/>
                </a:lnTo>
                <a:lnTo>
                  <a:pt x="76332" y="46120"/>
                </a:lnTo>
                <a:lnTo>
                  <a:pt x="66522" y="45843"/>
                </a:lnTo>
                <a:lnTo>
                  <a:pt x="53859" y="45686"/>
                </a:lnTo>
                <a:lnTo>
                  <a:pt x="49876" y="46934"/>
                </a:lnTo>
                <a:lnTo>
                  <a:pt x="45950" y="49036"/>
                </a:lnTo>
                <a:lnTo>
                  <a:pt x="42063" y="51708"/>
                </a:lnTo>
                <a:lnTo>
                  <a:pt x="36932" y="54759"/>
                </a:lnTo>
                <a:lnTo>
                  <a:pt x="30972" y="58063"/>
                </a:lnTo>
                <a:lnTo>
                  <a:pt x="24457" y="61535"/>
                </a:lnTo>
                <a:lnTo>
                  <a:pt x="20115" y="65120"/>
                </a:lnTo>
                <a:lnTo>
                  <a:pt x="17220" y="68780"/>
                </a:lnTo>
                <a:lnTo>
                  <a:pt x="15290" y="72490"/>
                </a:lnTo>
                <a:lnTo>
                  <a:pt x="14003" y="76234"/>
                </a:lnTo>
                <a:lnTo>
                  <a:pt x="13145" y="79999"/>
                </a:lnTo>
                <a:lnTo>
                  <a:pt x="12574" y="83780"/>
                </a:lnTo>
                <a:lnTo>
                  <a:pt x="12192" y="90110"/>
                </a:lnTo>
                <a:lnTo>
                  <a:pt x="11769" y="107303"/>
                </a:lnTo>
                <a:lnTo>
                  <a:pt x="12925" y="114682"/>
                </a:lnTo>
                <a:lnTo>
                  <a:pt x="14967" y="120872"/>
                </a:lnTo>
                <a:lnTo>
                  <a:pt x="17598" y="126268"/>
                </a:lnTo>
                <a:lnTo>
                  <a:pt x="20621" y="129866"/>
                </a:lnTo>
                <a:lnTo>
                  <a:pt x="23907" y="132264"/>
                </a:lnTo>
                <a:lnTo>
                  <a:pt x="27368" y="133863"/>
                </a:lnTo>
                <a:lnTo>
                  <a:pt x="30945" y="134929"/>
                </a:lnTo>
                <a:lnTo>
                  <a:pt x="34600" y="135639"/>
                </a:lnTo>
                <a:lnTo>
                  <a:pt x="38306" y="136113"/>
                </a:lnTo>
                <a:lnTo>
                  <a:pt x="42048" y="136429"/>
                </a:lnTo>
                <a:lnTo>
                  <a:pt x="45811" y="136639"/>
                </a:lnTo>
                <a:lnTo>
                  <a:pt x="49591" y="136780"/>
                </a:lnTo>
                <a:lnTo>
                  <a:pt x="54650" y="135603"/>
                </a:lnTo>
                <a:lnTo>
                  <a:pt x="60564" y="133549"/>
                </a:lnTo>
                <a:lnTo>
                  <a:pt x="67046" y="130909"/>
                </a:lnTo>
                <a:lnTo>
                  <a:pt x="72637" y="129150"/>
                </a:lnTo>
                <a:lnTo>
                  <a:pt x="77635" y="127977"/>
                </a:lnTo>
                <a:lnTo>
                  <a:pt x="82236" y="127195"/>
                </a:lnTo>
                <a:lnTo>
                  <a:pt x="87844" y="124133"/>
                </a:lnTo>
                <a:lnTo>
                  <a:pt x="94122" y="119552"/>
                </a:lnTo>
                <a:lnTo>
                  <a:pt x="100848" y="113958"/>
                </a:lnTo>
                <a:lnTo>
                  <a:pt x="106602" y="108959"/>
                </a:lnTo>
                <a:lnTo>
                  <a:pt x="111708" y="104356"/>
                </a:lnTo>
                <a:lnTo>
                  <a:pt x="116382" y="100017"/>
                </a:lnTo>
                <a:lnTo>
                  <a:pt x="120768" y="94585"/>
                </a:lnTo>
                <a:lnTo>
                  <a:pt x="124961" y="88424"/>
                </a:lnTo>
                <a:lnTo>
                  <a:pt x="129028" y="81776"/>
                </a:lnTo>
                <a:lnTo>
                  <a:pt x="133008" y="76074"/>
                </a:lnTo>
                <a:lnTo>
                  <a:pt x="136932" y="71003"/>
                </a:lnTo>
                <a:lnTo>
                  <a:pt x="140818" y="66352"/>
                </a:lnTo>
                <a:lnTo>
                  <a:pt x="143408" y="61981"/>
                </a:lnTo>
                <a:lnTo>
                  <a:pt x="145136" y="57798"/>
                </a:lnTo>
                <a:lnTo>
                  <a:pt x="146287" y="53739"/>
                </a:lnTo>
                <a:lnTo>
                  <a:pt x="147054" y="49762"/>
                </a:lnTo>
                <a:lnTo>
                  <a:pt x="147566" y="45842"/>
                </a:lnTo>
                <a:lnTo>
                  <a:pt x="147907" y="41958"/>
                </a:lnTo>
                <a:lnTo>
                  <a:pt x="148135" y="38099"/>
                </a:lnTo>
                <a:lnTo>
                  <a:pt x="148387" y="30424"/>
                </a:lnTo>
                <a:lnTo>
                  <a:pt x="147184" y="25330"/>
                </a:lnTo>
                <a:lnTo>
                  <a:pt x="145113" y="19393"/>
                </a:lnTo>
                <a:lnTo>
                  <a:pt x="142462" y="12896"/>
                </a:lnTo>
                <a:lnTo>
                  <a:pt x="139425" y="8564"/>
                </a:lnTo>
                <a:lnTo>
                  <a:pt x="136130" y="5676"/>
                </a:lnTo>
                <a:lnTo>
                  <a:pt x="132662" y="3751"/>
                </a:lnTo>
                <a:lnTo>
                  <a:pt x="129082" y="2467"/>
                </a:lnTo>
                <a:lnTo>
                  <a:pt x="125424" y="1612"/>
                </a:lnTo>
                <a:lnTo>
                  <a:pt x="121716" y="1041"/>
                </a:lnTo>
                <a:lnTo>
                  <a:pt x="117974" y="661"/>
                </a:lnTo>
                <a:lnTo>
                  <a:pt x="114210" y="408"/>
                </a:lnTo>
                <a:lnTo>
                  <a:pt x="110429" y="239"/>
                </a:lnTo>
                <a:lnTo>
                  <a:pt x="102843" y="51"/>
                </a:lnTo>
                <a:lnTo>
                  <a:pt x="99042" y="0"/>
                </a:lnTo>
                <a:lnTo>
                  <a:pt x="95237" y="1237"/>
                </a:lnTo>
                <a:lnTo>
                  <a:pt x="91432" y="3332"/>
                </a:lnTo>
                <a:lnTo>
                  <a:pt x="87624" y="5998"/>
                </a:lnTo>
                <a:lnTo>
                  <a:pt x="83816" y="9045"/>
                </a:lnTo>
                <a:lnTo>
                  <a:pt x="80007" y="12347"/>
                </a:lnTo>
                <a:lnTo>
                  <a:pt x="76198" y="15818"/>
                </a:lnTo>
                <a:lnTo>
                  <a:pt x="68579" y="23062"/>
                </a:lnTo>
                <a:lnTo>
                  <a:pt x="64769" y="26772"/>
                </a:lnTo>
                <a:lnTo>
                  <a:pt x="60959" y="31784"/>
                </a:lnTo>
                <a:lnTo>
                  <a:pt x="57150" y="37666"/>
                </a:lnTo>
                <a:lnTo>
                  <a:pt x="53340" y="44128"/>
                </a:lnTo>
                <a:lnTo>
                  <a:pt x="48259" y="49705"/>
                </a:lnTo>
                <a:lnTo>
                  <a:pt x="42333" y="54694"/>
                </a:lnTo>
                <a:lnTo>
                  <a:pt x="35841" y="59289"/>
                </a:lnTo>
                <a:lnTo>
                  <a:pt x="31514" y="64893"/>
                </a:lnTo>
                <a:lnTo>
                  <a:pt x="28630" y="71169"/>
                </a:lnTo>
                <a:lnTo>
                  <a:pt x="26706" y="77893"/>
                </a:lnTo>
                <a:lnTo>
                  <a:pt x="24154" y="83645"/>
                </a:lnTo>
                <a:lnTo>
                  <a:pt x="21182" y="88750"/>
                </a:lnTo>
                <a:lnTo>
                  <a:pt x="17931" y="93424"/>
                </a:lnTo>
                <a:lnTo>
                  <a:pt x="15764" y="99079"/>
                </a:lnTo>
                <a:lnTo>
                  <a:pt x="14319" y="105390"/>
                </a:lnTo>
                <a:lnTo>
                  <a:pt x="12000" y="121632"/>
                </a:lnTo>
                <a:lnTo>
                  <a:pt x="13080" y="125505"/>
                </a:lnTo>
                <a:lnTo>
                  <a:pt x="15070" y="130627"/>
                </a:lnTo>
                <a:lnTo>
                  <a:pt x="21321" y="144962"/>
                </a:lnTo>
                <a:lnTo>
                  <a:pt x="24374" y="146138"/>
                </a:lnTo>
                <a:lnTo>
                  <a:pt x="28949" y="146922"/>
                </a:lnTo>
                <a:lnTo>
                  <a:pt x="34539" y="147445"/>
                </a:lnTo>
                <a:lnTo>
                  <a:pt x="39535" y="146524"/>
                </a:lnTo>
                <a:lnTo>
                  <a:pt x="44137" y="144639"/>
                </a:lnTo>
                <a:lnTo>
                  <a:pt x="48474" y="142113"/>
                </a:lnTo>
                <a:lnTo>
                  <a:pt x="52637" y="139159"/>
                </a:lnTo>
                <a:lnTo>
                  <a:pt x="56681" y="135920"/>
                </a:lnTo>
                <a:lnTo>
                  <a:pt x="60647" y="132490"/>
                </a:lnTo>
                <a:lnTo>
                  <a:pt x="64561" y="128933"/>
                </a:lnTo>
                <a:lnTo>
                  <a:pt x="72297" y="121595"/>
                </a:lnTo>
                <a:lnTo>
                  <a:pt x="76137" y="116590"/>
                </a:lnTo>
                <a:lnTo>
                  <a:pt x="79968" y="110714"/>
                </a:lnTo>
                <a:lnTo>
                  <a:pt x="83792" y="104256"/>
                </a:lnTo>
                <a:lnTo>
                  <a:pt x="87612" y="96141"/>
                </a:lnTo>
                <a:lnTo>
                  <a:pt x="91428" y="86921"/>
                </a:lnTo>
                <a:lnTo>
                  <a:pt x="95241" y="76964"/>
                </a:lnTo>
                <a:lnTo>
                  <a:pt x="97784" y="69056"/>
                </a:lnTo>
                <a:lnTo>
                  <a:pt x="99479" y="62514"/>
                </a:lnTo>
                <a:lnTo>
                  <a:pt x="100609" y="56883"/>
                </a:lnTo>
                <a:lnTo>
                  <a:pt x="101363" y="50589"/>
                </a:lnTo>
                <a:lnTo>
                  <a:pt x="101865" y="43853"/>
                </a:lnTo>
                <a:lnTo>
                  <a:pt x="102423" y="30865"/>
                </a:lnTo>
                <a:lnTo>
                  <a:pt x="102671" y="20859"/>
                </a:lnTo>
                <a:lnTo>
                  <a:pt x="101467" y="17683"/>
                </a:lnTo>
                <a:lnTo>
                  <a:pt x="99395" y="15565"/>
                </a:lnTo>
                <a:lnTo>
                  <a:pt x="96743" y="14154"/>
                </a:lnTo>
                <a:lnTo>
                  <a:pt x="93705" y="11943"/>
                </a:lnTo>
                <a:lnTo>
                  <a:pt x="90410" y="9199"/>
                </a:lnTo>
                <a:lnTo>
                  <a:pt x="86943" y="6099"/>
                </a:lnTo>
                <a:lnTo>
                  <a:pt x="82092" y="5303"/>
                </a:lnTo>
                <a:lnTo>
                  <a:pt x="76318" y="6042"/>
                </a:lnTo>
                <a:lnTo>
                  <a:pt x="69929" y="7805"/>
                </a:lnTo>
                <a:lnTo>
                  <a:pt x="64399" y="10250"/>
                </a:lnTo>
                <a:lnTo>
                  <a:pt x="59442" y="13150"/>
                </a:lnTo>
                <a:lnTo>
                  <a:pt x="54868" y="16354"/>
                </a:lnTo>
                <a:lnTo>
                  <a:pt x="49279" y="19759"/>
                </a:lnTo>
                <a:lnTo>
                  <a:pt x="43013" y="23300"/>
                </a:lnTo>
                <a:lnTo>
                  <a:pt x="36295" y="26930"/>
                </a:lnTo>
                <a:lnTo>
                  <a:pt x="30546" y="30620"/>
                </a:lnTo>
                <a:lnTo>
                  <a:pt x="25444" y="34350"/>
                </a:lnTo>
                <a:lnTo>
                  <a:pt x="0" y="57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6"/>
          <p:cNvSpPr/>
          <p:nvPr/>
        </p:nvSpPr>
        <p:spPr>
          <a:xfrm>
            <a:off x="6680410" y="3840479"/>
            <a:ext cx="222781" cy="297121"/>
          </a:xfrm>
          <a:custGeom>
            <a:avLst/>
            <a:gdLst/>
            <a:ahLst/>
            <a:cxnLst/>
            <a:rect l="0" t="0" r="0" b="0"/>
            <a:pathLst>
              <a:path w="222781" h="297121">
                <a:moveTo>
                  <a:pt x="120440" y="11430"/>
                </a:moveTo>
                <a:lnTo>
                  <a:pt x="84849" y="11430"/>
                </a:lnTo>
                <a:lnTo>
                  <a:pt x="80202" y="12700"/>
                </a:lnTo>
                <a:lnTo>
                  <a:pt x="75834" y="14817"/>
                </a:lnTo>
                <a:lnTo>
                  <a:pt x="71653" y="17499"/>
                </a:lnTo>
                <a:lnTo>
                  <a:pt x="67595" y="20556"/>
                </a:lnTo>
                <a:lnTo>
                  <a:pt x="63620" y="23864"/>
                </a:lnTo>
                <a:lnTo>
                  <a:pt x="59700" y="27339"/>
                </a:lnTo>
                <a:lnTo>
                  <a:pt x="51958" y="34588"/>
                </a:lnTo>
                <a:lnTo>
                  <a:pt x="36639" y="49589"/>
                </a:lnTo>
                <a:lnTo>
                  <a:pt x="32822" y="54650"/>
                </a:lnTo>
                <a:lnTo>
                  <a:pt x="29009" y="60563"/>
                </a:lnTo>
                <a:lnTo>
                  <a:pt x="25195" y="67046"/>
                </a:lnTo>
                <a:lnTo>
                  <a:pt x="21384" y="75177"/>
                </a:lnTo>
                <a:lnTo>
                  <a:pt x="17572" y="84408"/>
                </a:lnTo>
                <a:lnTo>
                  <a:pt x="13761" y="94372"/>
                </a:lnTo>
                <a:lnTo>
                  <a:pt x="11221" y="103555"/>
                </a:lnTo>
                <a:lnTo>
                  <a:pt x="9527" y="112217"/>
                </a:lnTo>
                <a:lnTo>
                  <a:pt x="8398" y="120531"/>
                </a:lnTo>
                <a:lnTo>
                  <a:pt x="6375" y="131154"/>
                </a:lnTo>
                <a:lnTo>
                  <a:pt x="741" y="156504"/>
                </a:lnTo>
                <a:lnTo>
                  <a:pt x="0" y="167836"/>
                </a:lnTo>
                <a:lnTo>
                  <a:pt x="777" y="177931"/>
                </a:lnTo>
                <a:lnTo>
                  <a:pt x="2564" y="187201"/>
                </a:lnTo>
                <a:lnTo>
                  <a:pt x="5026" y="197191"/>
                </a:lnTo>
                <a:lnTo>
                  <a:pt x="7937" y="207661"/>
                </a:lnTo>
                <a:lnTo>
                  <a:pt x="11148" y="218451"/>
                </a:lnTo>
                <a:lnTo>
                  <a:pt x="14558" y="228184"/>
                </a:lnTo>
                <a:lnTo>
                  <a:pt x="18102" y="237213"/>
                </a:lnTo>
                <a:lnTo>
                  <a:pt x="21735" y="245772"/>
                </a:lnTo>
                <a:lnTo>
                  <a:pt x="25426" y="252748"/>
                </a:lnTo>
                <a:lnTo>
                  <a:pt x="29157" y="258669"/>
                </a:lnTo>
                <a:lnTo>
                  <a:pt x="32915" y="263886"/>
                </a:lnTo>
                <a:lnTo>
                  <a:pt x="37960" y="268634"/>
                </a:lnTo>
                <a:lnTo>
                  <a:pt x="43864" y="273069"/>
                </a:lnTo>
                <a:lnTo>
                  <a:pt x="50338" y="277297"/>
                </a:lnTo>
                <a:lnTo>
                  <a:pt x="55926" y="281385"/>
                </a:lnTo>
                <a:lnTo>
                  <a:pt x="60921" y="285380"/>
                </a:lnTo>
                <a:lnTo>
                  <a:pt x="65520" y="289313"/>
                </a:lnTo>
                <a:lnTo>
                  <a:pt x="71127" y="291936"/>
                </a:lnTo>
                <a:lnTo>
                  <a:pt x="77404" y="293684"/>
                </a:lnTo>
                <a:lnTo>
                  <a:pt x="84129" y="294849"/>
                </a:lnTo>
                <a:lnTo>
                  <a:pt x="89882" y="295627"/>
                </a:lnTo>
                <a:lnTo>
                  <a:pt x="94988" y="296144"/>
                </a:lnTo>
                <a:lnTo>
                  <a:pt x="99662" y="296490"/>
                </a:lnTo>
                <a:lnTo>
                  <a:pt x="105318" y="296720"/>
                </a:lnTo>
                <a:lnTo>
                  <a:pt x="124143" y="297044"/>
                </a:lnTo>
                <a:lnTo>
                  <a:pt x="133939" y="297120"/>
                </a:lnTo>
                <a:lnTo>
                  <a:pt x="139600" y="295870"/>
                </a:lnTo>
                <a:lnTo>
                  <a:pt x="145913" y="293767"/>
                </a:lnTo>
                <a:lnTo>
                  <a:pt x="152662" y="291095"/>
                </a:lnTo>
                <a:lnTo>
                  <a:pt x="158431" y="288044"/>
                </a:lnTo>
                <a:lnTo>
                  <a:pt x="163547" y="284739"/>
                </a:lnTo>
                <a:lnTo>
                  <a:pt x="168228" y="281266"/>
                </a:lnTo>
                <a:lnTo>
                  <a:pt x="172618" y="277681"/>
                </a:lnTo>
                <a:lnTo>
                  <a:pt x="176816" y="274021"/>
                </a:lnTo>
                <a:lnTo>
                  <a:pt x="180884" y="270311"/>
                </a:lnTo>
                <a:lnTo>
                  <a:pt x="188790" y="262802"/>
                </a:lnTo>
                <a:lnTo>
                  <a:pt x="192676" y="259021"/>
                </a:lnTo>
                <a:lnTo>
                  <a:pt x="196538" y="253961"/>
                </a:lnTo>
                <a:lnTo>
                  <a:pt x="200382" y="248048"/>
                </a:lnTo>
                <a:lnTo>
                  <a:pt x="204214" y="241565"/>
                </a:lnTo>
                <a:lnTo>
                  <a:pt x="206769" y="235974"/>
                </a:lnTo>
                <a:lnTo>
                  <a:pt x="208473" y="230976"/>
                </a:lnTo>
                <a:lnTo>
                  <a:pt x="217274" y="195626"/>
                </a:lnTo>
                <a:lnTo>
                  <a:pt x="219286" y="182488"/>
                </a:lnTo>
                <a:lnTo>
                  <a:pt x="220627" y="168649"/>
                </a:lnTo>
                <a:lnTo>
                  <a:pt x="222117" y="142265"/>
                </a:lnTo>
                <a:lnTo>
                  <a:pt x="222780" y="122073"/>
                </a:lnTo>
                <a:lnTo>
                  <a:pt x="221687" y="113132"/>
                </a:lnTo>
                <a:lnTo>
                  <a:pt x="219688" y="104632"/>
                </a:lnTo>
                <a:lnTo>
                  <a:pt x="217085" y="96425"/>
                </a:lnTo>
                <a:lnTo>
                  <a:pt x="214080" y="88413"/>
                </a:lnTo>
                <a:lnTo>
                  <a:pt x="210807" y="80532"/>
                </a:lnTo>
                <a:lnTo>
                  <a:pt x="207354" y="72738"/>
                </a:lnTo>
                <a:lnTo>
                  <a:pt x="202512" y="63732"/>
                </a:lnTo>
                <a:lnTo>
                  <a:pt x="196745" y="53918"/>
                </a:lnTo>
                <a:lnTo>
                  <a:pt x="190359" y="43566"/>
                </a:lnTo>
                <a:lnTo>
                  <a:pt x="184833" y="36664"/>
                </a:lnTo>
                <a:lnTo>
                  <a:pt x="179879" y="32063"/>
                </a:lnTo>
                <a:lnTo>
                  <a:pt x="175305" y="28996"/>
                </a:lnTo>
                <a:lnTo>
                  <a:pt x="169716" y="25681"/>
                </a:lnTo>
                <a:lnTo>
                  <a:pt x="163452" y="22201"/>
                </a:lnTo>
                <a:lnTo>
                  <a:pt x="156733" y="18611"/>
                </a:lnTo>
                <a:lnTo>
                  <a:pt x="150986" y="14947"/>
                </a:lnTo>
                <a:lnTo>
                  <a:pt x="145884" y="11235"/>
                </a:lnTo>
                <a:lnTo>
                  <a:pt x="141212" y="7490"/>
                </a:lnTo>
                <a:lnTo>
                  <a:pt x="135558" y="4994"/>
                </a:lnTo>
                <a:lnTo>
                  <a:pt x="129248" y="3329"/>
                </a:lnTo>
                <a:lnTo>
                  <a:pt x="122502" y="2220"/>
                </a:lnTo>
                <a:lnTo>
                  <a:pt x="115465" y="1480"/>
                </a:lnTo>
                <a:lnTo>
                  <a:pt x="108233" y="987"/>
                </a:lnTo>
                <a:lnTo>
                  <a:pt x="747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97"/>
          <p:cNvSpPr/>
          <p:nvPr/>
        </p:nvSpPr>
        <p:spPr>
          <a:xfrm>
            <a:off x="6995159" y="3806189"/>
            <a:ext cx="160022" cy="330352"/>
          </a:xfrm>
          <a:custGeom>
            <a:avLst/>
            <a:gdLst/>
            <a:ahLst/>
            <a:cxnLst/>
            <a:rect l="0" t="0" r="0" b="0"/>
            <a:pathLst>
              <a:path w="160022" h="330352">
                <a:moveTo>
                  <a:pt x="0" y="0"/>
                </a:moveTo>
                <a:lnTo>
                  <a:pt x="6068" y="18204"/>
                </a:lnTo>
                <a:lnTo>
                  <a:pt x="7856" y="26106"/>
                </a:lnTo>
                <a:lnTo>
                  <a:pt x="9047" y="33914"/>
                </a:lnTo>
                <a:lnTo>
                  <a:pt x="9842" y="41659"/>
                </a:lnTo>
                <a:lnTo>
                  <a:pt x="11641" y="48093"/>
                </a:lnTo>
                <a:lnTo>
                  <a:pt x="14111" y="53652"/>
                </a:lnTo>
                <a:lnTo>
                  <a:pt x="17027" y="58628"/>
                </a:lnTo>
                <a:lnTo>
                  <a:pt x="18972" y="64485"/>
                </a:lnTo>
                <a:lnTo>
                  <a:pt x="20268" y="70931"/>
                </a:lnTo>
                <a:lnTo>
                  <a:pt x="21132" y="77767"/>
                </a:lnTo>
                <a:lnTo>
                  <a:pt x="24248" y="92485"/>
                </a:lnTo>
                <a:lnTo>
                  <a:pt x="34484" y="135932"/>
                </a:lnTo>
                <a:lnTo>
                  <a:pt x="40769" y="159201"/>
                </a:lnTo>
                <a:lnTo>
                  <a:pt x="54526" y="205376"/>
                </a:lnTo>
                <a:lnTo>
                  <a:pt x="70484" y="256009"/>
                </a:lnTo>
                <a:lnTo>
                  <a:pt x="73660" y="268463"/>
                </a:lnTo>
                <a:lnTo>
                  <a:pt x="75776" y="279305"/>
                </a:lnTo>
                <a:lnTo>
                  <a:pt x="77188" y="289074"/>
                </a:lnTo>
                <a:lnTo>
                  <a:pt x="78129" y="299396"/>
                </a:lnTo>
                <a:lnTo>
                  <a:pt x="78756" y="310088"/>
                </a:lnTo>
                <a:lnTo>
                  <a:pt x="79174" y="321025"/>
                </a:lnTo>
                <a:lnTo>
                  <a:pt x="78182" y="327047"/>
                </a:lnTo>
                <a:lnTo>
                  <a:pt x="76252" y="329791"/>
                </a:lnTo>
                <a:lnTo>
                  <a:pt x="73695" y="330351"/>
                </a:lnTo>
                <a:lnTo>
                  <a:pt x="70720" y="329454"/>
                </a:lnTo>
                <a:lnTo>
                  <a:pt x="67467" y="327586"/>
                </a:lnTo>
                <a:lnTo>
                  <a:pt x="64027" y="325071"/>
                </a:lnTo>
                <a:lnTo>
                  <a:pt x="61735" y="320854"/>
                </a:lnTo>
                <a:lnTo>
                  <a:pt x="60208" y="315503"/>
                </a:lnTo>
                <a:lnTo>
                  <a:pt x="59188" y="309396"/>
                </a:lnTo>
                <a:lnTo>
                  <a:pt x="51686" y="270461"/>
                </a:lnTo>
                <a:lnTo>
                  <a:pt x="49697" y="252697"/>
                </a:lnTo>
                <a:lnTo>
                  <a:pt x="48372" y="233235"/>
                </a:lnTo>
                <a:lnTo>
                  <a:pt x="46899" y="192560"/>
                </a:lnTo>
                <a:lnTo>
                  <a:pt x="46244" y="153316"/>
                </a:lnTo>
                <a:lnTo>
                  <a:pt x="48610" y="135231"/>
                </a:lnTo>
                <a:lnTo>
                  <a:pt x="52727" y="118094"/>
                </a:lnTo>
                <a:lnTo>
                  <a:pt x="58012" y="101589"/>
                </a:lnTo>
                <a:lnTo>
                  <a:pt x="64075" y="86776"/>
                </a:lnTo>
                <a:lnTo>
                  <a:pt x="70656" y="73091"/>
                </a:lnTo>
                <a:lnTo>
                  <a:pt x="77585" y="60157"/>
                </a:lnTo>
                <a:lnTo>
                  <a:pt x="83474" y="50265"/>
                </a:lnTo>
                <a:lnTo>
                  <a:pt x="88669" y="42400"/>
                </a:lnTo>
                <a:lnTo>
                  <a:pt x="93403" y="35887"/>
                </a:lnTo>
                <a:lnTo>
                  <a:pt x="97828" y="31545"/>
                </a:lnTo>
                <a:lnTo>
                  <a:pt x="102049" y="28650"/>
                </a:lnTo>
                <a:lnTo>
                  <a:pt x="111396" y="24164"/>
                </a:lnTo>
                <a:lnTo>
                  <a:pt x="124016" y="17936"/>
                </a:lnTo>
                <a:lnTo>
                  <a:pt x="129668" y="15768"/>
                </a:lnTo>
                <a:lnTo>
                  <a:pt x="134705" y="14322"/>
                </a:lnTo>
                <a:lnTo>
                  <a:pt x="160021" y="1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8"/>
          <p:cNvSpPr/>
          <p:nvPr/>
        </p:nvSpPr>
        <p:spPr>
          <a:xfrm>
            <a:off x="7349490" y="3577589"/>
            <a:ext cx="91441" cy="548641"/>
          </a:xfrm>
          <a:custGeom>
            <a:avLst/>
            <a:gdLst/>
            <a:ahLst/>
            <a:cxnLst/>
            <a:rect l="0" t="0" r="0" b="0"/>
            <a:pathLst>
              <a:path w="91441" h="548641">
                <a:moveTo>
                  <a:pt x="0" y="0"/>
                </a:moveTo>
                <a:lnTo>
                  <a:pt x="0" y="24272"/>
                </a:lnTo>
                <a:lnTo>
                  <a:pt x="1270" y="33961"/>
                </a:lnTo>
                <a:lnTo>
                  <a:pt x="3386" y="42961"/>
                </a:lnTo>
                <a:lnTo>
                  <a:pt x="6068" y="51501"/>
                </a:lnTo>
                <a:lnTo>
                  <a:pt x="7855" y="59734"/>
                </a:lnTo>
                <a:lnTo>
                  <a:pt x="9841" y="75655"/>
                </a:lnTo>
                <a:lnTo>
                  <a:pt x="11640" y="83457"/>
                </a:lnTo>
                <a:lnTo>
                  <a:pt x="14110" y="91198"/>
                </a:lnTo>
                <a:lnTo>
                  <a:pt x="17027" y="98899"/>
                </a:lnTo>
                <a:lnTo>
                  <a:pt x="20241" y="111653"/>
                </a:lnTo>
                <a:lnTo>
                  <a:pt x="23654" y="127775"/>
                </a:lnTo>
                <a:lnTo>
                  <a:pt x="27200" y="146144"/>
                </a:lnTo>
                <a:lnTo>
                  <a:pt x="29562" y="162199"/>
                </a:lnTo>
                <a:lnTo>
                  <a:pt x="31138" y="176713"/>
                </a:lnTo>
                <a:lnTo>
                  <a:pt x="32189" y="190199"/>
                </a:lnTo>
                <a:lnTo>
                  <a:pt x="35429" y="211889"/>
                </a:lnTo>
                <a:lnTo>
                  <a:pt x="45802" y="269857"/>
                </a:lnTo>
                <a:lnTo>
                  <a:pt x="50855" y="294205"/>
                </a:lnTo>
                <a:lnTo>
                  <a:pt x="55493" y="314247"/>
                </a:lnTo>
                <a:lnTo>
                  <a:pt x="59856" y="331418"/>
                </a:lnTo>
                <a:lnTo>
                  <a:pt x="68089" y="367431"/>
                </a:lnTo>
                <a:lnTo>
                  <a:pt x="72063" y="385924"/>
                </a:lnTo>
                <a:lnTo>
                  <a:pt x="79865" y="426792"/>
                </a:lnTo>
                <a:lnTo>
                  <a:pt x="83723" y="448358"/>
                </a:lnTo>
                <a:lnTo>
                  <a:pt x="86295" y="467816"/>
                </a:lnTo>
                <a:lnTo>
                  <a:pt x="88010" y="485867"/>
                </a:lnTo>
                <a:lnTo>
                  <a:pt x="89915" y="515661"/>
                </a:lnTo>
                <a:lnTo>
                  <a:pt x="91440" y="548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9"/>
          <p:cNvSpPr/>
          <p:nvPr/>
        </p:nvSpPr>
        <p:spPr>
          <a:xfrm>
            <a:off x="7200900" y="3558530"/>
            <a:ext cx="651510" cy="501299"/>
          </a:xfrm>
          <a:custGeom>
            <a:avLst/>
            <a:gdLst/>
            <a:ahLst/>
            <a:cxnLst/>
            <a:rect l="0" t="0" r="0" b="0"/>
            <a:pathLst>
              <a:path w="651510" h="501299">
                <a:moveTo>
                  <a:pt x="0" y="373390"/>
                </a:moveTo>
                <a:lnTo>
                  <a:pt x="6067" y="361254"/>
                </a:lnTo>
                <a:lnTo>
                  <a:pt x="10395" y="357679"/>
                </a:lnTo>
                <a:lnTo>
                  <a:pt x="15819" y="355296"/>
                </a:lnTo>
                <a:lnTo>
                  <a:pt x="33701" y="350108"/>
                </a:lnTo>
                <a:lnTo>
                  <a:pt x="67048" y="339335"/>
                </a:lnTo>
                <a:lnTo>
                  <a:pt x="84068" y="332907"/>
                </a:lnTo>
                <a:lnTo>
                  <a:pt x="100496" y="326081"/>
                </a:lnTo>
                <a:lnTo>
                  <a:pt x="116527" y="318991"/>
                </a:lnTo>
                <a:lnTo>
                  <a:pt x="129755" y="311724"/>
                </a:lnTo>
                <a:lnTo>
                  <a:pt x="141113" y="304339"/>
                </a:lnTo>
                <a:lnTo>
                  <a:pt x="160507" y="290630"/>
                </a:lnTo>
                <a:lnTo>
                  <a:pt x="177593" y="280305"/>
                </a:lnTo>
                <a:lnTo>
                  <a:pt x="197040" y="271481"/>
                </a:lnTo>
                <a:lnTo>
                  <a:pt x="215843" y="263327"/>
                </a:lnTo>
                <a:lnTo>
                  <a:pt x="228434" y="255469"/>
                </a:lnTo>
                <a:lnTo>
                  <a:pt x="248422" y="240971"/>
                </a:lnTo>
                <a:lnTo>
                  <a:pt x="260865" y="231770"/>
                </a:lnTo>
                <a:lnTo>
                  <a:pt x="270430" y="223096"/>
                </a:lnTo>
                <a:lnTo>
                  <a:pt x="278076" y="214774"/>
                </a:lnTo>
                <a:lnTo>
                  <a:pt x="284444" y="206686"/>
                </a:lnTo>
                <a:lnTo>
                  <a:pt x="289959" y="198754"/>
                </a:lnTo>
                <a:lnTo>
                  <a:pt x="299474" y="183167"/>
                </a:lnTo>
                <a:lnTo>
                  <a:pt x="307937" y="167773"/>
                </a:lnTo>
                <a:lnTo>
                  <a:pt x="311970" y="160112"/>
                </a:lnTo>
                <a:lnTo>
                  <a:pt x="315931" y="148654"/>
                </a:lnTo>
                <a:lnTo>
                  <a:pt x="319840" y="134666"/>
                </a:lnTo>
                <a:lnTo>
                  <a:pt x="335240" y="72658"/>
                </a:lnTo>
                <a:lnTo>
                  <a:pt x="339063" y="58601"/>
                </a:lnTo>
                <a:lnTo>
                  <a:pt x="346698" y="32824"/>
                </a:lnTo>
                <a:lnTo>
                  <a:pt x="349242" y="23156"/>
                </a:lnTo>
                <a:lnTo>
                  <a:pt x="352069" y="9027"/>
                </a:lnTo>
                <a:lnTo>
                  <a:pt x="353659" y="0"/>
                </a:lnTo>
                <a:lnTo>
                  <a:pt x="355152" y="3"/>
                </a:lnTo>
                <a:lnTo>
                  <a:pt x="360198" y="3394"/>
                </a:lnTo>
                <a:lnTo>
                  <a:pt x="362052" y="6076"/>
                </a:lnTo>
                <a:lnTo>
                  <a:pt x="365931" y="17188"/>
                </a:lnTo>
                <a:lnTo>
                  <a:pt x="371339" y="29234"/>
                </a:lnTo>
                <a:lnTo>
                  <a:pt x="374589" y="39668"/>
                </a:lnTo>
                <a:lnTo>
                  <a:pt x="377304" y="51079"/>
                </a:lnTo>
                <a:lnTo>
                  <a:pt x="382744" y="68850"/>
                </a:lnTo>
                <a:lnTo>
                  <a:pt x="384702" y="78923"/>
                </a:lnTo>
                <a:lnTo>
                  <a:pt x="386008" y="89449"/>
                </a:lnTo>
                <a:lnTo>
                  <a:pt x="386879" y="100276"/>
                </a:lnTo>
                <a:lnTo>
                  <a:pt x="389999" y="115113"/>
                </a:lnTo>
                <a:lnTo>
                  <a:pt x="394619" y="132626"/>
                </a:lnTo>
                <a:lnTo>
                  <a:pt x="405256" y="168593"/>
                </a:lnTo>
                <a:lnTo>
                  <a:pt x="414217" y="197279"/>
                </a:lnTo>
                <a:lnTo>
                  <a:pt x="417114" y="211532"/>
                </a:lnTo>
                <a:lnTo>
                  <a:pt x="419046" y="226115"/>
                </a:lnTo>
                <a:lnTo>
                  <a:pt x="420334" y="240916"/>
                </a:lnTo>
                <a:lnTo>
                  <a:pt x="423733" y="262214"/>
                </a:lnTo>
                <a:lnTo>
                  <a:pt x="448433" y="392898"/>
                </a:lnTo>
                <a:lnTo>
                  <a:pt x="451356" y="418145"/>
                </a:lnTo>
                <a:lnTo>
                  <a:pt x="453304" y="443867"/>
                </a:lnTo>
                <a:lnTo>
                  <a:pt x="454602" y="469904"/>
                </a:lnTo>
                <a:lnTo>
                  <a:pt x="454197" y="485993"/>
                </a:lnTo>
                <a:lnTo>
                  <a:pt x="452659" y="495448"/>
                </a:lnTo>
                <a:lnTo>
                  <a:pt x="450362" y="500482"/>
                </a:lnTo>
                <a:lnTo>
                  <a:pt x="448831" y="501298"/>
                </a:lnTo>
                <a:lnTo>
                  <a:pt x="447811" y="499302"/>
                </a:lnTo>
                <a:lnTo>
                  <a:pt x="446375" y="484357"/>
                </a:lnTo>
                <a:lnTo>
                  <a:pt x="446172" y="477848"/>
                </a:lnTo>
                <a:lnTo>
                  <a:pt x="445889" y="438348"/>
                </a:lnTo>
                <a:lnTo>
                  <a:pt x="447119" y="424315"/>
                </a:lnTo>
                <a:lnTo>
                  <a:pt x="449209" y="411150"/>
                </a:lnTo>
                <a:lnTo>
                  <a:pt x="451873" y="398563"/>
                </a:lnTo>
                <a:lnTo>
                  <a:pt x="454918" y="386362"/>
                </a:lnTo>
                <a:lnTo>
                  <a:pt x="458219" y="374418"/>
                </a:lnTo>
                <a:lnTo>
                  <a:pt x="461689" y="362645"/>
                </a:lnTo>
                <a:lnTo>
                  <a:pt x="466543" y="348447"/>
                </a:lnTo>
                <a:lnTo>
                  <a:pt x="478709" y="315737"/>
                </a:lnTo>
                <a:lnTo>
                  <a:pt x="485509" y="303204"/>
                </a:lnTo>
                <a:lnTo>
                  <a:pt x="492583" y="293580"/>
                </a:lnTo>
                <a:lnTo>
                  <a:pt x="511287" y="273965"/>
                </a:lnTo>
                <a:lnTo>
                  <a:pt x="521878" y="264431"/>
                </a:lnTo>
                <a:lnTo>
                  <a:pt x="535052" y="255960"/>
                </a:lnTo>
                <a:lnTo>
                  <a:pt x="545988" y="251349"/>
                </a:lnTo>
                <a:lnTo>
                  <a:pt x="556351" y="249299"/>
                </a:lnTo>
                <a:lnTo>
                  <a:pt x="575195" y="248145"/>
                </a:lnTo>
                <a:lnTo>
                  <a:pt x="584995" y="247875"/>
                </a:lnTo>
                <a:lnTo>
                  <a:pt x="589387" y="250344"/>
                </a:lnTo>
                <a:lnTo>
                  <a:pt x="601635" y="264682"/>
                </a:lnTo>
                <a:lnTo>
                  <a:pt x="613308" y="278809"/>
                </a:lnTo>
                <a:lnTo>
                  <a:pt x="620984" y="291560"/>
                </a:lnTo>
                <a:lnTo>
                  <a:pt x="624809" y="301056"/>
                </a:lnTo>
                <a:lnTo>
                  <a:pt x="628629" y="312468"/>
                </a:lnTo>
                <a:lnTo>
                  <a:pt x="632446" y="325155"/>
                </a:lnTo>
                <a:lnTo>
                  <a:pt x="636261" y="346313"/>
                </a:lnTo>
                <a:lnTo>
                  <a:pt x="640074" y="373118"/>
                </a:lnTo>
                <a:lnTo>
                  <a:pt x="646427" y="425339"/>
                </a:lnTo>
                <a:lnTo>
                  <a:pt x="649251" y="452781"/>
                </a:lnTo>
                <a:lnTo>
                  <a:pt x="650003" y="461877"/>
                </a:lnTo>
                <a:lnTo>
                  <a:pt x="650506" y="469212"/>
                </a:lnTo>
                <a:lnTo>
                  <a:pt x="651509" y="4991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0"/>
          <p:cNvSpPr/>
          <p:nvPr/>
        </p:nvSpPr>
        <p:spPr>
          <a:xfrm>
            <a:off x="7932419" y="3794978"/>
            <a:ext cx="170923" cy="239647"/>
          </a:xfrm>
          <a:custGeom>
            <a:avLst/>
            <a:gdLst/>
            <a:ahLst/>
            <a:cxnLst/>
            <a:rect l="0" t="0" r="0" b="0"/>
            <a:pathLst>
              <a:path w="170923" h="239647">
                <a:moveTo>
                  <a:pt x="45721" y="34072"/>
                </a:moveTo>
                <a:lnTo>
                  <a:pt x="39653" y="21936"/>
                </a:lnTo>
                <a:lnTo>
                  <a:pt x="37865" y="19631"/>
                </a:lnTo>
                <a:lnTo>
                  <a:pt x="36673" y="19365"/>
                </a:lnTo>
                <a:lnTo>
                  <a:pt x="35879" y="20457"/>
                </a:lnTo>
                <a:lnTo>
                  <a:pt x="34997" y="25057"/>
                </a:lnTo>
                <a:lnTo>
                  <a:pt x="34762" y="28062"/>
                </a:lnTo>
                <a:lnTo>
                  <a:pt x="33335" y="31335"/>
                </a:lnTo>
                <a:lnTo>
                  <a:pt x="28362" y="38359"/>
                </a:lnTo>
                <a:lnTo>
                  <a:pt x="26529" y="45820"/>
                </a:lnTo>
                <a:lnTo>
                  <a:pt x="25306" y="55873"/>
                </a:lnTo>
                <a:lnTo>
                  <a:pt x="24491" y="67656"/>
                </a:lnTo>
                <a:lnTo>
                  <a:pt x="23586" y="87521"/>
                </a:lnTo>
                <a:lnTo>
                  <a:pt x="23182" y="104817"/>
                </a:lnTo>
                <a:lnTo>
                  <a:pt x="22903" y="144345"/>
                </a:lnTo>
                <a:lnTo>
                  <a:pt x="24158" y="152037"/>
                </a:lnTo>
                <a:lnTo>
                  <a:pt x="26266" y="159705"/>
                </a:lnTo>
                <a:lnTo>
                  <a:pt x="38773" y="196330"/>
                </a:lnTo>
                <a:lnTo>
                  <a:pt x="42359" y="204474"/>
                </a:lnTo>
                <a:lnTo>
                  <a:pt x="46020" y="211173"/>
                </a:lnTo>
                <a:lnTo>
                  <a:pt x="49730" y="216909"/>
                </a:lnTo>
                <a:lnTo>
                  <a:pt x="53473" y="220733"/>
                </a:lnTo>
                <a:lnTo>
                  <a:pt x="57239" y="223283"/>
                </a:lnTo>
                <a:lnTo>
                  <a:pt x="61020" y="224982"/>
                </a:lnTo>
                <a:lnTo>
                  <a:pt x="78475" y="233442"/>
                </a:lnTo>
                <a:lnTo>
                  <a:pt x="84067" y="235565"/>
                </a:lnTo>
                <a:lnTo>
                  <a:pt x="89065" y="236981"/>
                </a:lnTo>
                <a:lnTo>
                  <a:pt x="93667" y="237924"/>
                </a:lnTo>
                <a:lnTo>
                  <a:pt x="98005" y="238553"/>
                </a:lnTo>
                <a:lnTo>
                  <a:pt x="102167" y="238973"/>
                </a:lnTo>
                <a:lnTo>
                  <a:pt x="106212" y="239252"/>
                </a:lnTo>
                <a:lnTo>
                  <a:pt x="110177" y="239438"/>
                </a:lnTo>
                <a:lnTo>
                  <a:pt x="117971" y="239646"/>
                </a:lnTo>
                <a:lnTo>
                  <a:pt x="120558" y="238431"/>
                </a:lnTo>
                <a:lnTo>
                  <a:pt x="122282" y="236351"/>
                </a:lnTo>
                <a:lnTo>
                  <a:pt x="123431" y="233695"/>
                </a:lnTo>
                <a:lnTo>
                  <a:pt x="128095" y="227356"/>
                </a:lnTo>
                <a:lnTo>
                  <a:pt x="131118" y="223888"/>
                </a:lnTo>
                <a:lnTo>
                  <a:pt x="134402" y="220305"/>
                </a:lnTo>
                <a:lnTo>
                  <a:pt x="141437" y="212939"/>
                </a:lnTo>
                <a:lnTo>
                  <a:pt x="145092" y="207926"/>
                </a:lnTo>
                <a:lnTo>
                  <a:pt x="148798" y="202045"/>
                </a:lnTo>
                <a:lnTo>
                  <a:pt x="152539" y="195584"/>
                </a:lnTo>
                <a:lnTo>
                  <a:pt x="155033" y="187466"/>
                </a:lnTo>
                <a:lnTo>
                  <a:pt x="156695" y="178245"/>
                </a:lnTo>
                <a:lnTo>
                  <a:pt x="157804" y="168287"/>
                </a:lnTo>
                <a:lnTo>
                  <a:pt x="159812" y="159108"/>
                </a:lnTo>
                <a:lnTo>
                  <a:pt x="162421" y="150449"/>
                </a:lnTo>
                <a:lnTo>
                  <a:pt x="165432" y="142137"/>
                </a:lnTo>
                <a:lnTo>
                  <a:pt x="167437" y="130245"/>
                </a:lnTo>
                <a:lnTo>
                  <a:pt x="168776" y="115967"/>
                </a:lnTo>
                <a:lnTo>
                  <a:pt x="170262" y="86980"/>
                </a:lnTo>
                <a:lnTo>
                  <a:pt x="170922" y="65630"/>
                </a:lnTo>
                <a:lnTo>
                  <a:pt x="169829" y="56380"/>
                </a:lnTo>
                <a:lnTo>
                  <a:pt x="167829" y="47674"/>
                </a:lnTo>
                <a:lnTo>
                  <a:pt x="165226" y="39330"/>
                </a:lnTo>
                <a:lnTo>
                  <a:pt x="162221" y="32497"/>
                </a:lnTo>
                <a:lnTo>
                  <a:pt x="158947" y="26672"/>
                </a:lnTo>
                <a:lnTo>
                  <a:pt x="155495" y="21518"/>
                </a:lnTo>
                <a:lnTo>
                  <a:pt x="151923" y="16813"/>
                </a:lnTo>
                <a:lnTo>
                  <a:pt x="148273" y="12406"/>
                </a:lnTo>
                <a:lnTo>
                  <a:pt x="144569" y="8197"/>
                </a:lnTo>
                <a:lnTo>
                  <a:pt x="139560" y="5392"/>
                </a:lnTo>
                <a:lnTo>
                  <a:pt x="133680" y="3522"/>
                </a:lnTo>
                <a:lnTo>
                  <a:pt x="127220" y="2275"/>
                </a:lnTo>
                <a:lnTo>
                  <a:pt x="120373" y="1444"/>
                </a:lnTo>
                <a:lnTo>
                  <a:pt x="113269" y="890"/>
                </a:lnTo>
                <a:lnTo>
                  <a:pt x="105993" y="520"/>
                </a:lnTo>
                <a:lnTo>
                  <a:pt x="91135" y="110"/>
                </a:lnTo>
                <a:lnTo>
                  <a:pt x="83617" y="0"/>
                </a:lnTo>
                <a:lnTo>
                  <a:pt x="77334" y="1197"/>
                </a:lnTo>
                <a:lnTo>
                  <a:pt x="71876" y="3265"/>
                </a:lnTo>
                <a:lnTo>
                  <a:pt x="66967" y="5914"/>
                </a:lnTo>
                <a:lnTo>
                  <a:pt x="59885" y="8950"/>
                </a:lnTo>
                <a:lnTo>
                  <a:pt x="51354" y="12244"/>
                </a:lnTo>
                <a:lnTo>
                  <a:pt x="0" y="340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01"/>
          <p:cNvSpPr/>
          <p:nvPr/>
        </p:nvSpPr>
        <p:spPr>
          <a:xfrm>
            <a:off x="8309609" y="3817620"/>
            <a:ext cx="137161" cy="57151"/>
          </a:xfrm>
          <a:custGeom>
            <a:avLst/>
            <a:gdLst/>
            <a:ahLst/>
            <a:cxnLst/>
            <a:rect l="0" t="0" r="0" b="0"/>
            <a:pathLst>
              <a:path w="137161" h="57151">
                <a:moveTo>
                  <a:pt x="0" y="57150"/>
                </a:moveTo>
                <a:lnTo>
                  <a:pt x="6068" y="51082"/>
                </a:lnTo>
                <a:lnTo>
                  <a:pt x="9125" y="49294"/>
                </a:lnTo>
                <a:lnTo>
                  <a:pt x="12434" y="48102"/>
                </a:lnTo>
                <a:lnTo>
                  <a:pt x="15909" y="47308"/>
                </a:lnTo>
                <a:lnTo>
                  <a:pt x="46864" y="36266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2"/>
          <p:cNvSpPr/>
          <p:nvPr/>
        </p:nvSpPr>
        <p:spPr>
          <a:xfrm>
            <a:off x="7007271" y="4230688"/>
            <a:ext cx="776559" cy="495997"/>
          </a:xfrm>
          <a:custGeom>
            <a:avLst/>
            <a:gdLst/>
            <a:ahLst/>
            <a:cxnLst/>
            <a:rect l="0" t="0" r="0" b="0"/>
            <a:pathLst>
              <a:path w="776559" h="495997">
                <a:moveTo>
                  <a:pt x="147909" y="9841"/>
                </a:moveTo>
                <a:lnTo>
                  <a:pt x="129705" y="3774"/>
                </a:lnTo>
                <a:lnTo>
                  <a:pt x="112317" y="0"/>
                </a:lnTo>
                <a:lnTo>
                  <a:pt x="107671" y="740"/>
                </a:lnTo>
                <a:lnTo>
                  <a:pt x="99122" y="4950"/>
                </a:lnTo>
                <a:lnTo>
                  <a:pt x="83286" y="18001"/>
                </a:lnTo>
                <a:lnTo>
                  <a:pt x="75584" y="25321"/>
                </a:lnTo>
                <a:lnTo>
                  <a:pt x="67928" y="36194"/>
                </a:lnTo>
                <a:lnTo>
                  <a:pt x="59022" y="49494"/>
                </a:lnTo>
                <a:lnTo>
                  <a:pt x="46597" y="63871"/>
                </a:lnTo>
                <a:lnTo>
                  <a:pt x="40997" y="75072"/>
                </a:lnTo>
                <a:lnTo>
                  <a:pt x="35995" y="88888"/>
                </a:lnTo>
                <a:lnTo>
                  <a:pt x="31389" y="104449"/>
                </a:lnTo>
                <a:lnTo>
                  <a:pt x="27049" y="117363"/>
                </a:lnTo>
                <a:lnTo>
                  <a:pt x="22885" y="128513"/>
                </a:lnTo>
                <a:lnTo>
                  <a:pt x="18840" y="138486"/>
                </a:lnTo>
                <a:lnTo>
                  <a:pt x="14873" y="152754"/>
                </a:lnTo>
                <a:lnTo>
                  <a:pt x="10957" y="169886"/>
                </a:lnTo>
                <a:lnTo>
                  <a:pt x="7078" y="188928"/>
                </a:lnTo>
                <a:lnTo>
                  <a:pt x="4491" y="205433"/>
                </a:lnTo>
                <a:lnTo>
                  <a:pt x="2767" y="220245"/>
                </a:lnTo>
                <a:lnTo>
                  <a:pt x="1618" y="233931"/>
                </a:lnTo>
                <a:lnTo>
                  <a:pt x="851" y="250674"/>
                </a:lnTo>
                <a:lnTo>
                  <a:pt x="0" y="289598"/>
                </a:lnTo>
                <a:lnTo>
                  <a:pt x="1043" y="309376"/>
                </a:lnTo>
                <a:lnTo>
                  <a:pt x="3008" y="328911"/>
                </a:lnTo>
                <a:lnTo>
                  <a:pt x="5588" y="348285"/>
                </a:lnTo>
                <a:lnTo>
                  <a:pt x="8578" y="365010"/>
                </a:lnTo>
                <a:lnTo>
                  <a:pt x="11842" y="379971"/>
                </a:lnTo>
                <a:lnTo>
                  <a:pt x="15287" y="393754"/>
                </a:lnTo>
                <a:lnTo>
                  <a:pt x="18854" y="405484"/>
                </a:lnTo>
                <a:lnTo>
                  <a:pt x="22503" y="415843"/>
                </a:lnTo>
                <a:lnTo>
                  <a:pt x="26205" y="425289"/>
                </a:lnTo>
                <a:lnTo>
                  <a:pt x="29942" y="434126"/>
                </a:lnTo>
                <a:lnTo>
                  <a:pt x="37482" y="450719"/>
                </a:lnTo>
                <a:lnTo>
                  <a:pt x="42541" y="457430"/>
                </a:lnTo>
                <a:lnTo>
                  <a:pt x="54935" y="468273"/>
                </a:lnTo>
                <a:lnTo>
                  <a:pt x="70125" y="481518"/>
                </a:lnTo>
                <a:lnTo>
                  <a:pt x="75733" y="484312"/>
                </a:lnTo>
                <a:lnTo>
                  <a:pt x="95761" y="489515"/>
                </a:lnTo>
                <a:lnTo>
                  <a:pt x="110338" y="495233"/>
                </a:lnTo>
                <a:lnTo>
                  <a:pt x="116512" y="495996"/>
                </a:lnTo>
                <a:lnTo>
                  <a:pt x="121897" y="495234"/>
                </a:lnTo>
                <a:lnTo>
                  <a:pt x="126757" y="493457"/>
                </a:lnTo>
                <a:lnTo>
                  <a:pt x="145734" y="490955"/>
                </a:lnTo>
                <a:lnTo>
                  <a:pt x="167443" y="484145"/>
                </a:lnTo>
                <a:lnTo>
                  <a:pt x="173631" y="479714"/>
                </a:lnTo>
                <a:lnTo>
                  <a:pt x="183894" y="468017"/>
                </a:lnTo>
                <a:lnTo>
                  <a:pt x="196076" y="454352"/>
                </a:lnTo>
                <a:lnTo>
                  <a:pt x="202880" y="447152"/>
                </a:lnTo>
                <a:lnTo>
                  <a:pt x="211226" y="434732"/>
                </a:lnTo>
                <a:lnTo>
                  <a:pt x="220600" y="418832"/>
                </a:lnTo>
                <a:lnTo>
                  <a:pt x="230660" y="400611"/>
                </a:lnTo>
                <a:lnTo>
                  <a:pt x="239906" y="384655"/>
                </a:lnTo>
                <a:lnTo>
                  <a:pt x="256953" y="356765"/>
                </a:lnTo>
                <a:lnTo>
                  <a:pt x="265055" y="341454"/>
                </a:lnTo>
                <a:lnTo>
                  <a:pt x="272996" y="324897"/>
                </a:lnTo>
                <a:lnTo>
                  <a:pt x="280830" y="307508"/>
                </a:lnTo>
                <a:lnTo>
                  <a:pt x="287324" y="292106"/>
                </a:lnTo>
                <a:lnTo>
                  <a:pt x="292922" y="278028"/>
                </a:lnTo>
                <a:lnTo>
                  <a:pt x="297924" y="264832"/>
                </a:lnTo>
                <a:lnTo>
                  <a:pt x="301259" y="252225"/>
                </a:lnTo>
                <a:lnTo>
                  <a:pt x="303481" y="240011"/>
                </a:lnTo>
                <a:lnTo>
                  <a:pt x="304964" y="228058"/>
                </a:lnTo>
                <a:lnTo>
                  <a:pt x="305952" y="217549"/>
                </a:lnTo>
                <a:lnTo>
                  <a:pt x="306612" y="208003"/>
                </a:lnTo>
                <a:lnTo>
                  <a:pt x="307050" y="199099"/>
                </a:lnTo>
                <a:lnTo>
                  <a:pt x="306074" y="191893"/>
                </a:lnTo>
                <a:lnTo>
                  <a:pt x="301600" y="180500"/>
                </a:lnTo>
                <a:lnTo>
                  <a:pt x="291942" y="166946"/>
                </a:lnTo>
                <a:lnTo>
                  <a:pt x="288381" y="164108"/>
                </a:lnTo>
                <a:lnTo>
                  <a:pt x="284737" y="162216"/>
                </a:lnTo>
                <a:lnTo>
                  <a:pt x="277301" y="160113"/>
                </a:lnTo>
                <a:lnTo>
                  <a:pt x="258379" y="158653"/>
                </a:lnTo>
                <a:lnTo>
                  <a:pt x="254576" y="159849"/>
                </a:lnTo>
                <a:lnTo>
                  <a:pt x="243155" y="166330"/>
                </a:lnTo>
                <a:lnTo>
                  <a:pt x="235537" y="168292"/>
                </a:lnTo>
                <a:lnTo>
                  <a:pt x="232997" y="171355"/>
                </a:lnTo>
                <a:lnTo>
                  <a:pt x="231304" y="175937"/>
                </a:lnTo>
                <a:lnTo>
                  <a:pt x="230176" y="181532"/>
                </a:lnTo>
                <a:lnTo>
                  <a:pt x="225535" y="191135"/>
                </a:lnTo>
                <a:lnTo>
                  <a:pt x="222520" y="195474"/>
                </a:lnTo>
                <a:lnTo>
                  <a:pt x="219170" y="207068"/>
                </a:lnTo>
                <a:lnTo>
                  <a:pt x="217680" y="220688"/>
                </a:lnTo>
                <a:lnTo>
                  <a:pt x="217018" y="235208"/>
                </a:lnTo>
                <a:lnTo>
                  <a:pt x="220111" y="250128"/>
                </a:lnTo>
                <a:lnTo>
                  <a:pt x="222714" y="257662"/>
                </a:lnTo>
                <a:lnTo>
                  <a:pt x="225718" y="269035"/>
                </a:lnTo>
                <a:lnTo>
                  <a:pt x="232444" y="298606"/>
                </a:lnTo>
                <a:lnTo>
                  <a:pt x="237286" y="314111"/>
                </a:lnTo>
                <a:lnTo>
                  <a:pt x="243053" y="329528"/>
                </a:lnTo>
                <a:lnTo>
                  <a:pt x="249438" y="344886"/>
                </a:lnTo>
                <a:lnTo>
                  <a:pt x="259920" y="368723"/>
                </a:lnTo>
                <a:lnTo>
                  <a:pt x="264492" y="378636"/>
                </a:lnTo>
                <a:lnTo>
                  <a:pt x="270081" y="386515"/>
                </a:lnTo>
                <a:lnTo>
                  <a:pt x="283064" y="398655"/>
                </a:lnTo>
                <a:lnTo>
                  <a:pt x="298586" y="412630"/>
                </a:lnTo>
                <a:lnTo>
                  <a:pt x="317296" y="424814"/>
                </a:lnTo>
                <a:lnTo>
                  <a:pt x="328178" y="429224"/>
                </a:lnTo>
                <a:lnTo>
                  <a:pt x="338518" y="431184"/>
                </a:lnTo>
                <a:lnTo>
                  <a:pt x="351581" y="432054"/>
                </a:lnTo>
                <a:lnTo>
                  <a:pt x="365853" y="429055"/>
                </a:lnTo>
                <a:lnTo>
                  <a:pt x="379392" y="423489"/>
                </a:lnTo>
                <a:lnTo>
                  <a:pt x="389644" y="416781"/>
                </a:lnTo>
                <a:lnTo>
                  <a:pt x="398433" y="406180"/>
                </a:lnTo>
                <a:lnTo>
                  <a:pt x="406573" y="393002"/>
                </a:lnTo>
                <a:lnTo>
                  <a:pt x="414424" y="378678"/>
                </a:lnTo>
                <a:lnTo>
                  <a:pt x="420836" y="368763"/>
                </a:lnTo>
                <a:lnTo>
                  <a:pt x="428920" y="357072"/>
                </a:lnTo>
                <a:lnTo>
                  <a:pt x="438119" y="344199"/>
                </a:lnTo>
                <a:lnTo>
                  <a:pt x="445522" y="331806"/>
                </a:lnTo>
                <a:lnTo>
                  <a:pt x="451727" y="319735"/>
                </a:lnTo>
                <a:lnTo>
                  <a:pt x="457134" y="307877"/>
                </a:lnTo>
                <a:lnTo>
                  <a:pt x="463279" y="292352"/>
                </a:lnTo>
                <a:lnTo>
                  <a:pt x="476879" y="254782"/>
                </a:lnTo>
                <a:lnTo>
                  <a:pt x="481523" y="239175"/>
                </a:lnTo>
                <a:lnTo>
                  <a:pt x="484618" y="226231"/>
                </a:lnTo>
                <a:lnTo>
                  <a:pt x="495653" y="169001"/>
                </a:lnTo>
                <a:lnTo>
                  <a:pt x="497848" y="152778"/>
                </a:lnTo>
                <a:lnTo>
                  <a:pt x="499312" y="136883"/>
                </a:lnTo>
                <a:lnTo>
                  <a:pt x="500938" y="109484"/>
                </a:lnTo>
                <a:lnTo>
                  <a:pt x="501661" y="93074"/>
                </a:lnTo>
                <a:lnTo>
                  <a:pt x="503123" y="89460"/>
                </a:lnTo>
                <a:lnTo>
                  <a:pt x="505368" y="88320"/>
                </a:lnTo>
                <a:lnTo>
                  <a:pt x="508135" y="88831"/>
                </a:lnTo>
                <a:lnTo>
                  <a:pt x="509979" y="91711"/>
                </a:lnTo>
                <a:lnTo>
                  <a:pt x="512029" y="101685"/>
                </a:lnTo>
                <a:lnTo>
                  <a:pt x="516327" y="114584"/>
                </a:lnTo>
                <a:lnTo>
                  <a:pt x="521200" y="128784"/>
                </a:lnTo>
                <a:lnTo>
                  <a:pt x="530653" y="184364"/>
                </a:lnTo>
                <a:lnTo>
                  <a:pt x="540855" y="236671"/>
                </a:lnTo>
                <a:lnTo>
                  <a:pt x="544493" y="252501"/>
                </a:lnTo>
                <a:lnTo>
                  <a:pt x="548188" y="266864"/>
                </a:lnTo>
                <a:lnTo>
                  <a:pt x="551921" y="280250"/>
                </a:lnTo>
                <a:lnTo>
                  <a:pt x="554410" y="292984"/>
                </a:lnTo>
                <a:lnTo>
                  <a:pt x="556070" y="305283"/>
                </a:lnTo>
                <a:lnTo>
                  <a:pt x="557913" y="326569"/>
                </a:lnTo>
                <a:lnTo>
                  <a:pt x="559195" y="349044"/>
                </a:lnTo>
                <a:lnTo>
                  <a:pt x="559302" y="340938"/>
                </a:lnTo>
                <a:lnTo>
                  <a:pt x="559387" y="225740"/>
                </a:lnTo>
                <a:lnTo>
                  <a:pt x="560657" y="214734"/>
                </a:lnTo>
                <a:lnTo>
                  <a:pt x="562775" y="203586"/>
                </a:lnTo>
                <a:lnTo>
                  <a:pt x="565456" y="192345"/>
                </a:lnTo>
                <a:lnTo>
                  <a:pt x="568513" y="181040"/>
                </a:lnTo>
                <a:lnTo>
                  <a:pt x="575297" y="158320"/>
                </a:lnTo>
                <a:lnTo>
                  <a:pt x="581424" y="146927"/>
                </a:lnTo>
                <a:lnTo>
                  <a:pt x="589319" y="135522"/>
                </a:lnTo>
                <a:lnTo>
                  <a:pt x="598392" y="124108"/>
                </a:lnTo>
                <a:lnTo>
                  <a:pt x="605711" y="113959"/>
                </a:lnTo>
                <a:lnTo>
                  <a:pt x="611860" y="104653"/>
                </a:lnTo>
                <a:lnTo>
                  <a:pt x="622079" y="90080"/>
                </a:lnTo>
                <a:lnTo>
                  <a:pt x="626582" y="86194"/>
                </a:lnTo>
                <a:lnTo>
                  <a:pt x="630855" y="83603"/>
                </a:lnTo>
                <a:lnTo>
                  <a:pt x="642375" y="80724"/>
                </a:lnTo>
                <a:lnTo>
                  <a:pt x="664399" y="78876"/>
                </a:lnTo>
                <a:lnTo>
                  <a:pt x="668765" y="79995"/>
                </a:lnTo>
                <a:lnTo>
                  <a:pt x="677004" y="84624"/>
                </a:lnTo>
                <a:lnTo>
                  <a:pt x="688285" y="94302"/>
                </a:lnTo>
                <a:lnTo>
                  <a:pt x="700496" y="107069"/>
                </a:lnTo>
                <a:lnTo>
                  <a:pt x="710157" y="121211"/>
                </a:lnTo>
                <a:lnTo>
                  <a:pt x="714511" y="129808"/>
                </a:lnTo>
                <a:lnTo>
                  <a:pt x="718682" y="139349"/>
                </a:lnTo>
                <a:lnTo>
                  <a:pt x="722735" y="149520"/>
                </a:lnTo>
                <a:lnTo>
                  <a:pt x="725436" y="161380"/>
                </a:lnTo>
                <a:lnTo>
                  <a:pt x="727236" y="174367"/>
                </a:lnTo>
                <a:lnTo>
                  <a:pt x="728437" y="188105"/>
                </a:lnTo>
                <a:lnTo>
                  <a:pt x="730507" y="201074"/>
                </a:lnTo>
                <a:lnTo>
                  <a:pt x="733158" y="213530"/>
                </a:lnTo>
                <a:lnTo>
                  <a:pt x="736195" y="225644"/>
                </a:lnTo>
                <a:lnTo>
                  <a:pt x="738219" y="238800"/>
                </a:lnTo>
                <a:lnTo>
                  <a:pt x="739570" y="252650"/>
                </a:lnTo>
                <a:lnTo>
                  <a:pt x="740470" y="266964"/>
                </a:lnTo>
                <a:lnTo>
                  <a:pt x="741469" y="313348"/>
                </a:lnTo>
                <a:lnTo>
                  <a:pt x="741735" y="341719"/>
                </a:lnTo>
                <a:lnTo>
                  <a:pt x="743183" y="361903"/>
                </a:lnTo>
                <a:lnTo>
                  <a:pt x="745418" y="376629"/>
                </a:lnTo>
                <a:lnTo>
                  <a:pt x="748178" y="387717"/>
                </a:lnTo>
                <a:lnTo>
                  <a:pt x="751288" y="396378"/>
                </a:lnTo>
                <a:lnTo>
                  <a:pt x="758130" y="409389"/>
                </a:lnTo>
                <a:lnTo>
                  <a:pt x="762019" y="416018"/>
                </a:lnTo>
                <a:lnTo>
                  <a:pt x="776558" y="409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3"/>
          <p:cNvSpPr/>
          <p:nvPr/>
        </p:nvSpPr>
        <p:spPr>
          <a:xfrm>
            <a:off x="7909559" y="4091939"/>
            <a:ext cx="114301" cy="582931"/>
          </a:xfrm>
          <a:custGeom>
            <a:avLst/>
            <a:gdLst/>
            <a:ahLst/>
            <a:cxnLst/>
            <a:rect l="0" t="0" r="0" b="0"/>
            <a:pathLst>
              <a:path w="114301" h="582931">
                <a:moveTo>
                  <a:pt x="0" y="0"/>
                </a:moveTo>
                <a:lnTo>
                  <a:pt x="12136" y="12136"/>
                </a:lnTo>
                <a:lnTo>
                  <a:pt x="15711" y="16981"/>
                </a:lnTo>
                <a:lnTo>
                  <a:pt x="18094" y="21481"/>
                </a:lnTo>
                <a:lnTo>
                  <a:pt x="19683" y="25751"/>
                </a:lnTo>
                <a:lnTo>
                  <a:pt x="27986" y="49963"/>
                </a:lnTo>
                <a:lnTo>
                  <a:pt x="31358" y="63789"/>
                </a:lnTo>
                <a:lnTo>
                  <a:pt x="34876" y="80626"/>
                </a:lnTo>
                <a:lnTo>
                  <a:pt x="38491" y="99471"/>
                </a:lnTo>
                <a:lnTo>
                  <a:pt x="42171" y="115844"/>
                </a:lnTo>
                <a:lnTo>
                  <a:pt x="45894" y="130569"/>
                </a:lnTo>
                <a:lnTo>
                  <a:pt x="92083" y="301582"/>
                </a:lnTo>
                <a:lnTo>
                  <a:pt x="96949" y="324245"/>
                </a:lnTo>
                <a:lnTo>
                  <a:pt x="101462" y="348243"/>
                </a:lnTo>
                <a:lnTo>
                  <a:pt x="105742" y="373132"/>
                </a:lnTo>
                <a:lnTo>
                  <a:pt x="108595" y="397345"/>
                </a:lnTo>
                <a:lnTo>
                  <a:pt x="110497" y="421107"/>
                </a:lnTo>
                <a:lnTo>
                  <a:pt x="112610" y="464019"/>
                </a:lnTo>
                <a:lnTo>
                  <a:pt x="113800" y="508327"/>
                </a:lnTo>
                <a:lnTo>
                  <a:pt x="114300" y="582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4"/>
          <p:cNvSpPr/>
          <p:nvPr/>
        </p:nvSpPr>
        <p:spPr>
          <a:xfrm>
            <a:off x="7818119" y="4139449"/>
            <a:ext cx="514351" cy="374603"/>
          </a:xfrm>
          <a:custGeom>
            <a:avLst/>
            <a:gdLst/>
            <a:ahLst/>
            <a:cxnLst/>
            <a:rect l="0" t="0" r="0" b="0"/>
            <a:pathLst>
              <a:path w="514351" h="374603">
                <a:moveTo>
                  <a:pt x="0" y="226810"/>
                </a:moveTo>
                <a:lnTo>
                  <a:pt x="6068" y="220743"/>
                </a:lnTo>
                <a:lnTo>
                  <a:pt x="10396" y="218955"/>
                </a:lnTo>
                <a:lnTo>
                  <a:pt x="21977" y="216969"/>
                </a:lnTo>
                <a:lnTo>
                  <a:pt x="27352" y="215170"/>
                </a:lnTo>
                <a:lnTo>
                  <a:pt x="36710" y="209783"/>
                </a:lnTo>
                <a:lnTo>
                  <a:pt x="62574" y="202759"/>
                </a:lnTo>
                <a:lnTo>
                  <a:pt x="231082" y="161759"/>
                </a:lnTo>
                <a:lnTo>
                  <a:pt x="264545" y="152962"/>
                </a:lnTo>
                <a:lnTo>
                  <a:pt x="290664" y="144558"/>
                </a:lnTo>
                <a:lnTo>
                  <a:pt x="311886" y="136416"/>
                </a:lnTo>
                <a:lnTo>
                  <a:pt x="329844" y="128447"/>
                </a:lnTo>
                <a:lnTo>
                  <a:pt x="344357" y="120595"/>
                </a:lnTo>
                <a:lnTo>
                  <a:pt x="356571" y="112820"/>
                </a:lnTo>
                <a:lnTo>
                  <a:pt x="367254" y="105097"/>
                </a:lnTo>
                <a:lnTo>
                  <a:pt x="375646" y="96138"/>
                </a:lnTo>
                <a:lnTo>
                  <a:pt x="382511" y="86355"/>
                </a:lnTo>
                <a:lnTo>
                  <a:pt x="388357" y="76024"/>
                </a:lnTo>
                <a:lnTo>
                  <a:pt x="392255" y="67866"/>
                </a:lnTo>
                <a:lnTo>
                  <a:pt x="394854" y="61157"/>
                </a:lnTo>
                <a:lnTo>
                  <a:pt x="397740" y="50317"/>
                </a:lnTo>
                <a:lnTo>
                  <a:pt x="399024" y="41265"/>
                </a:lnTo>
                <a:lnTo>
                  <a:pt x="398096" y="37074"/>
                </a:lnTo>
                <a:lnTo>
                  <a:pt x="393678" y="29030"/>
                </a:lnTo>
                <a:lnTo>
                  <a:pt x="384052" y="17361"/>
                </a:lnTo>
                <a:lnTo>
                  <a:pt x="380494" y="14788"/>
                </a:lnTo>
                <a:lnTo>
                  <a:pt x="373155" y="11928"/>
                </a:lnTo>
                <a:lnTo>
                  <a:pt x="370691" y="9895"/>
                </a:lnTo>
                <a:lnTo>
                  <a:pt x="369047" y="7271"/>
                </a:lnTo>
                <a:lnTo>
                  <a:pt x="367951" y="4251"/>
                </a:lnTo>
                <a:lnTo>
                  <a:pt x="364681" y="2237"/>
                </a:lnTo>
                <a:lnTo>
                  <a:pt x="354274" y="0"/>
                </a:lnTo>
                <a:lnTo>
                  <a:pt x="341182" y="2393"/>
                </a:lnTo>
                <a:lnTo>
                  <a:pt x="324216" y="8209"/>
                </a:lnTo>
                <a:lnTo>
                  <a:pt x="315210" y="15284"/>
                </a:lnTo>
                <a:lnTo>
                  <a:pt x="313011" y="18483"/>
                </a:lnTo>
                <a:lnTo>
                  <a:pt x="310566" y="25424"/>
                </a:lnTo>
                <a:lnTo>
                  <a:pt x="303122" y="48607"/>
                </a:lnTo>
                <a:lnTo>
                  <a:pt x="299871" y="61018"/>
                </a:lnTo>
                <a:lnTo>
                  <a:pt x="292873" y="91741"/>
                </a:lnTo>
                <a:lnTo>
                  <a:pt x="291769" y="105015"/>
                </a:lnTo>
                <a:lnTo>
                  <a:pt x="292303" y="116403"/>
                </a:lnTo>
                <a:lnTo>
                  <a:pt x="293929" y="126535"/>
                </a:lnTo>
                <a:lnTo>
                  <a:pt x="302285" y="171135"/>
                </a:lnTo>
                <a:lnTo>
                  <a:pt x="305664" y="184613"/>
                </a:lnTo>
                <a:lnTo>
                  <a:pt x="309186" y="196139"/>
                </a:lnTo>
                <a:lnTo>
                  <a:pt x="312804" y="206363"/>
                </a:lnTo>
                <a:lnTo>
                  <a:pt x="316486" y="215719"/>
                </a:lnTo>
                <a:lnTo>
                  <a:pt x="320212" y="224496"/>
                </a:lnTo>
                <a:lnTo>
                  <a:pt x="327736" y="241022"/>
                </a:lnTo>
                <a:lnTo>
                  <a:pt x="342916" y="272327"/>
                </a:lnTo>
                <a:lnTo>
                  <a:pt x="346721" y="280015"/>
                </a:lnTo>
                <a:lnTo>
                  <a:pt x="350527" y="286410"/>
                </a:lnTo>
                <a:lnTo>
                  <a:pt x="358143" y="296903"/>
                </a:lnTo>
                <a:lnTo>
                  <a:pt x="365762" y="305289"/>
                </a:lnTo>
                <a:lnTo>
                  <a:pt x="396947" y="337552"/>
                </a:lnTo>
                <a:lnTo>
                  <a:pt x="425308" y="366308"/>
                </a:lnTo>
                <a:lnTo>
                  <a:pt x="430859" y="369339"/>
                </a:lnTo>
                <a:lnTo>
                  <a:pt x="443799" y="372706"/>
                </a:lnTo>
                <a:lnTo>
                  <a:pt x="459298" y="374602"/>
                </a:lnTo>
                <a:lnTo>
                  <a:pt x="463679" y="373598"/>
                </a:lnTo>
                <a:lnTo>
                  <a:pt x="471933" y="369096"/>
                </a:lnTo>
                <a:lnTo>
                  <a:pt x="483222" y="359475"/>
                </a:lnTo>
                <a:lnTo>
                  <a:pt x="495436" y="349273"/>
                </a:lnTo>
                <a:lnTo>
                  <a:pt x="500470" y="346552"/>
                </a:lnTo>
                <a:lnTo>
                  <a:pt x="514350" y="3411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5"/>
          <p:cNvSpPr/>
          <p:nvPr/>
        </p:nvSpPr>
        <p:spPr>
          <a:xfrm>
            <a:off x="8389632" y="4126303"/>
            <a:ext cx="262878" cy="361240"/>
          </a:xfrm>
          <a:custGeom>
            <a:avLst/>
            <a:gdLst/>
            <a:ahLst/>
            <a:cxnLst/>
            <a:rect l="0" t="0" r="0" b="0"/>
            <a:pathLst>
              <a:path w="262878" h="361240">
                <a:moveTo>
                  <a:pt x="11418" y="114226"/>
                </a:moveTo>
                <a:lnTo>
                  <a:pt x="11418" y="96023"/>
                </a:lnTo>
                <a:lnTo>
                  <a:pt x="10148" y="88121"/>
                </a:lnTo>
                <a:lnTo>
                  <a:pt x="8031" y="80313"/>
                </a:lnTo>
                <a:lnTo>
                  <a:pt x="1576" y="61666"/>
                </a:lnTo>
                <a:lnTo>
                  <a:pt x="301" y="51398"/>
                </a:lnTo>
                <a:lnTo>
                  <a:pt x="28" y="56078"/>
                </a:lnTo>
                <a:lnTo>
                  <a:pt x="0" y="68916"/>
                </a:lnTo>
                <a:lnTo>
                  <a:pt x="1265" y="73860"/>
                </a:lnTo>
                <a:lnTo>
                  <a:pt x="6059" y="82739"/>
                </a:lnTo>
                <a:lnTo>
                  <a:pt x="9115" y="88155"/>
                </a:lnTo>
                <a:lnTo>
                  <a:pt x="15898" y="100946"/>
                </a:lnTo>
                <a:lnTo>
                  <a:pt x="60494" y="189536"/>
                </a:lnTo>
                <a:lnTo>
                  <a:pt x="66996" y="205073"/>
                </a:lnTo>
                <a:lnTo>
                  <a:pt x="84378" y="249429"/>
                </a:lnTo>
                <a:lnTo>
                  <a:pt x="90538" y="267862"/>
                </a:lnTo>
                <a:lnTo>
                  <a:pt x="94645" y="282690"/>
                </a:lnTo>
                <a:lnTo>
                  <a:pt x="97382" y="295115"/>
                </a:lnTo>
                <a:lnTo>
                  <a:pt x="99207" y="305939"/>
                </a:lnTo>
                <a:lnTo>
                  <a:pt x="100424" y="315695"/>
                </a:lnTo>
                <a:lnTo>
                  <a:pt x="101235" y="324739"/>
                </a:lnTo>
                <a:lnTo>
                  <a:pt x="101776" y="333308"/>
                </a:lnTo>
                <a:lnTo>
                  <a:pt x="102377" y="349602"/>
                </a:lnTo>
                <a:lnTo>
                  <a:pt x="101267" y="354964"/>
                </a:lnTo>
                <a:lnTo>
                  <a:pt x="99257" y="358538"/>
                </a:lnTo>
                <a:lnTo>
                  <a:pt x="96647" y="360921"/>
                </a:lnTo>
                <a:lnTo>
                  <a:pt x="94907" y="361239"/>
                </a:lnTo>
                <a:lnTo>
                  <a:pt x="93747" y="360182"/>
                </a:lnTo>
                <a:lnTo>
                  <a:pt x="92974" y="358207"/>
                </a:lnTo>
                <a:lnTo>
                  <a:pt x="85818" y="349359"/>
                </a:lnTo>
                <a:lnTo>
                  <a:pt x="82608" y="343372"/>
                </a:lnTo>
                <a:lnTo>
                  <a:pt x="79198" y="335570"/>
                </a:lnTo>
                <a:lnTo>
                  <a:pt x="75654" y="326559"/>
                </a:lnTo>
                <a:lnTo>
                  <a:pt x="73292" y="316741"/>
                </a:lnTo>
                <a:lnTo>
                  <a:pt x="71717" y="306386"/>
                </a:lnTo>
                <a:lnTo>
                  <a:pt x="70667" y="295673"/>
                </a:lnTo>
                <a:lnTo>
                  <a:pt x="69967" y="285991"/>
                </a:lnTo>
                <a:lnTo>
                  <a:pt x="69501" y="276996"/>
                </a:lnTo>
                <a:lnTo>
                  <a:pt x="69190" y="268460"/>
                </a:lnTo>
                <a:lnTo>
                  <a:pt x="68751" y="220038"/>
                </a:lnTo>
                <a:lnTo>
                  <a:pt x="69960" y="205088"/>
                </a:lnTo>
                <a:lnTo>
                  <a:pt x="72036" y="192581"/>
                </a:lnTo>
                <a:lnTo>
                  <a:pt x="74690" y="181703"/>
                </a:lnTo>
                <a:lnTo>
                  <a:pt x="77730" y="170640"/>
                </a:lnTo>
                <a:lnTo>
                  <a:pt x="84493" y="148189"/>
                </a:lnTo>
                <a:lnTo>
                  <a:pt x="89345" y="134328"/>
                </a:lnTo>
                <a:lnTo>
                  <a:pt x="101508" y="101994"/>
                </a:lnTo>
                <a:lnTo>
                  <a:pt x="107038" y="88292"/>
                </a:lnTo>
                <a:lnTo>
                  <a:pt x="111995" y="76616"/>
                </a:lnTo>
                <a:lnTo>
                  <a:pt x="116569" y="66293"/>
                </a:lnTo>
                <a:lnTo>
                  <a:pt x="122159" y="58141"/>
                </a:lnTo>
                <a:lnTo>
                  <a:pt x="128425" y="51436"/>
                </a:lnTo>
                <a:lnTo>
                  <a:pt x="135143" y="45696"/>
                </a:lnTo>
                <a:lnTo>
                  <a:pt x="142161" y="39330"/>
                </a:lnTo>
                <a:lnTo>
                  <a:pt x="156733" y="25482"/>
                </a:lnTo>
                <a:lnTo>
                  <a:pt x="164174" y="19504"/>
                </a:lnTo>
                <a:lnTo>
                  <a:pt x="171675" y="14248"/>
                </a:lnTo>
                <a:lnTo>
                  <a:pt x="179216" y="9474"/>
                </a:lnTo>
                <a:lnTo>
                  <a:pt x="186784" y="6292"/>
                </a:lnTo>
                <a:lnTo>
                  <a:pt x="194368" y="4170"/>
                </a:lnTo>
                <a:lnTo>
                  <a:pt x="201964" y="2755"/>
                </a:lnTo>
                <a:lnTo>
                  <a:pt x="208299" y="1812"/>
                </a:lnTo>
                <a:lnTo>
                  <a:pt x="213792" y="1184"/>
                </a:lnTo>
                <a:lnTo>
                  <a:pt x="218723" y="765"/>
                </a:lnTo>
                <a:lnTo>
                  <a:pt x="223282" y="485"/>
                </a:lnTo>
                <a:lnTo>
                  <a:pt x="231733" y="175"/>
                </a:lnTo>
                <a:lnTo>
                  <a:pt x="243630" y="0"/>
                </a:lnTo>
                <a:lnTo>
                  <a:pt x="247506" y="1246"/>
                </a:lnTo>
                <a:lnTo>
                  <a:pt x="255200" y="6016"/>
                </a:lnTo>
                <a:lnTo>
                  <a:pt x="257759" y="9066"/>
                </a:lnTo>
                <a:lnTo>
                  <a:pt x="259465" y="12370"/>
                </a:lnTo>
                <a:lnTo>
                  <a:pt x="262877" y="227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Perpendicular bisector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perpendicular bisector?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438400"/>
            <a:ext cx="7239000" cy="373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371"/>
          <p:cNvSpPr/>
          <p:nvPr/>
        </p:nvSpPr>
        <p:spPr>
          <a:xfrm>
            <a:off x="4709438" y="4412021"/>
            <a:ext cx="171172" cy="114259"/>
          </a:xfrm>
          <a:custGeom>
            <a:avLst/>
            <a:gdLst/>
            <a:ahLst/>
            <a:cxnLst/>
            <a:rect l="0" t="0" r="0" b="0"/>
            <a:pathLst>
              <a:path w="171172" h="114259">
                <a:moveTo>
                  <a:pt x="22582" y="22818"/>
                </a:moveTo>
                <a:lnTo>
                  <a:pt x="663" y="33778"/>
                </a:lnTo>
                <a:lnTo>
                  <a:pt x="349" y="32665"/>
                </a:lnTo>
                <a:lnTo>
                  <a:pt x="140" y="30652"/>
                </a:lnTo>
                <a:lnTo>
                  <a:pt x="0" y="28041"/>
                </a:lnTo>
                <a:lnTo>
                  <a:pt x="1177" y="26300"/>
                </a:lnTo>
                <a:lnTo>
                  <a:pt x="3232" y="25140"/>
                </a:lnTo>
                <a:lnTo>
                  <a:pt x="5872" y="24366"/>
                </a:lnTo>
                <a:lnTo>
                  <a:pt x="8902" y="23850"/>
                </a:lnTo>
                <a:lnTo>
                  <a:pt x="12192" y="23506"/>
                </a:lnTo>
                <a:lnTo>
                  <a:pt x="15655" y="23277"/>
                </a:lnTo>
                <a:lnTo>
                  <a:pt x="19234" y="23124"/>
                </a:lnTo>
                <a:lnTo>
                  <a:pt x="26597" y="22954"/>
                </a:lnTo>
                <a:lnTo>
                  <a:pt x="30338" y="21639"/>
                </a:lnTo>
                <a:lnTo>
                  <a:pt x="34103" y="19492"/>
                </a:lnTo>
                <a:lnTo>
                  <a:pt x="43202" y="12989"/>
                </a:lnTo>
                <a:lnTo>
                  <a:pt x="47833" y="12100"/>
                </a:lnTo>
                <a:lnTo>
                  <a:pt x="50846" y="11863"/>
                </a:lnTo>
                <a:lnTo>
                  <a:pt x="54124" y="11705"/>
                </a:lnTo>
                <a:lnTo>
                  <a:pt x="61154" y="11529"/>
                </a:lnTo>
                <a:lnTo>
                  <a:pt x="63536" y="10212"/>
                </a:lnTo>
                <a:lnTo>
                  <a:pt x="65125" y="8064"/>
                </a:lnTo>
                <a:lnTo>
                  <a:pt x="66184" y="5362"/>
                </a:lnTo>
                <a:lnTo>
                  <a:pt x="68159" y="3561"/>
                </a:lnTo>
                <a:lnTo>
                  <a:pt x="70747" y="2360"/>
                </a:lnTo>
                <a:lnTo>
                  <a:pt x="73742" y="1559"/>
                </a:lnTo>
                <a:lnTo>
                  <a:pt x="77008" y="1026"/>
                </a:lnTo>
                <a:lnTo>
                  <a:pt x="80456" y="670"/>
                </a:lnTo>
                <a:lnTo>
                  <a:pt x="84025" y="433"/>
                </a:lnTo>
                <a:lnTo>
                  <a:pt x="87674" y="275"/>
                </a:lnTo>
                <a:lnTo>
                  <a:pt x="95115" y="99"/>
                </a:lnTo>
                <a:lnTo>
                  <a:pt x="106444" y="0"/>
                </a:lnTo>
                <a:lnTo>
                  <a:pt x="108970" y="1256"/>
                </a:lnTo>
                <a:lnTo>
                  <a:pt x="110654" y="3364"/>
                </a:lnTo>
                <a:lnTo>
                  <a:pt x="111776" y="6039"/>
                </a:lnTo>
                <a:lnTo>
                  <a:pt x="113795" y="7822"/>
                </a:lnTo>
                <a:lnTo>
                  <a:pt x="116410" y="9011"/>
                </a:lnTo>
                <a:lnTo>
                  <a:pt x="119424" y="9803"/>
                </a:lnTo>
                <a:lnTo>
                  <a:pt x="122703" y="11602"/>
                </a:lnTo>
                <a:lnTo>
                  <a:pt x="126159" y="14071"/>
                </a:lnTo>
                <a:lnTo>
                  <a:pt x="134763" y="21091"/>
                </a:lnTo>
                <a:lnTo>
                  <a:pt x="135470" y="22936"/>
                </a:lnTo>
                <a:lnTo>
                  <a:pt x="135941" y="25437"/>
                </a:lnTo>
                <a:lnTo>
                  <a:pt x="136254" y="28374"/>
                </a:lnTo>
                <a:lnTo>
                  <a:pt x="137733" y="30332"/>
                </a:lnTo>
                <a:lnTo>
                  <a:pt x="139990" y="31638"/>
                </a:lnTo>
                <a:lnTo>
                  <a:pt x="142763" y="32508"/>
                </a:lnTo>
                <a:lnTo>
                  <a:pt x="144613" y="34358"/>
                </a:lnTo>
                <a:lnTo>
                  <a:pt x="145846" y="36862"/>
                </a:lnTo>
                <a:lnTo>
                  <a:pt x="146667" y="39801"/>
                </a:lnTo>
                <a:lnTo>
                  <a:pt x="148486" y="43030"/>
                </a:lnTo>
                <a:lnTo>
                  <a:pt x="150968" y="46453"/>
                </a:lnTo>
                <a:lnTo>
                  <a:pt x="158009" y="55004"/>
                </a:lnTo>
                <a:lnTo>
                  <a:pt x="159856" y="58245"/>
                </a:lnTo>
                <a:lnTo>
                  <a:pt x="169430" y="76606"/>
                </a:lnTo>
                <a:lnTo>
                  <a:pt x="170011" y="78997"/>
                </a:lnTo>
                <a:lnTo>
                  <a:pt x="170398" y="81861"/>
                </a:lnTo>
                <a:lnTo>
                  <a:pt x="171019" y="89515"/>
                </a:lnTo>
                <a:lnTo>
                  <a:pt x="171104" y="93948"/>
                </a:lnTo>
                <a:lnTo>
                  <a:pt x="171171" y="1142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2"/>
          <p:cNvSpPr/>
          <p:nvPr/>
        </p:nvSpPr>
        <p:spPr>
          <a:xfrm>
            <a:off x="5109777" y="3703320"/>
            <a:ext cx="148024" cy="160020"/>
          </a:xfrm>
          <a:custGeom>
            <a:avLst/>
            <a:gdLst/>
            <a:ahLst/>
            <a:cxnLst/>
            <a:rect l="0" t="0" r="0" b="0"/>
            <a:pathLst>
              <a:path w="148024" h="160020">
                <a:moveTo>
                  <a:pt x="148023" y="160019"/>
                </a:moveTo>
                <a:lnTo>
                  <a:pt x="127222" y="160019"/>
                </a:lnTo>
                <a:lnTo>
                  <a:pt x="123996" y="158749"/>
                </a:lnTo>
                <a:lnTo>
                  <a:pt x="119304" y="156633"/>
                </a:lnTo>
                <a:lnTo>
                  <a:pt x="113638" y="153952"/>
                </a:lnTo>
                <a:lnTo>
                  <a:pt x="108589" y="150894"/>
                </a:lnTo>
                <a:lnTo>
                  <a:pt x="103954" y="147586"/>
                </a:lnTo>
                <a:lnTo>
                  <a:pt x="93456" y="139219"/>
                </a:lnTo>
                <a:lnTo>
                  <a:pt x="91325" y="138532"/>
                </a:lnTo>
                <a:lnTo>
                  <a:pt x="88634" y="138075"/>
                </a:lnTo>
                <a:lnTo>
                  <a:pt x="85570" y="137769"/>
                </a:lnTo>
                <a:lnTo>
                  <a:pt x="82258" y="136296"/>
                </a:lnTo>
                <a:lnTo>
                  <a:pt x="78779" y="134044"/>
                </a:lnTo>
                <a:lnTo>
                  <a:pt x="70139" y="127372"/>
                </a:lnTo>
                <a:lnTo>
                  <a:pt x="65571" y="126459"/>
                </a:lnTo>
                <a:lnTo>
                  <a:pt x="62575" y="126216"/>
                </a:lnTo>
                <a:lnTo>
                  <a:pt x="59307" y="126054"/>
                </a:lnTo>
                <a:lnTo>
                  <a:pt x="52290" y="125874"/>
                </a:lnTo>
                <a:lnTo>
                  <a:pt x="49911" y="124556"/>
                </a:lnTo>
                <a:lnTo>
                  <a:pt x="48325" y="122407"/>
                </a:lnTo>
                <a:lnTo>
                  <a:pt x="47268" y="119704"/>
                </a:lnTo>
                <a:lnTo>
                  <a:pt x="45292" y="117903"/>
                </a:lnTo>
                <a:lnTo>
                  <a:pt x="42706" y="116702"/>
                </a:lnTo>
                <a:lnTo>
                  <a:pt x="39711" y="115901"/>
                </a:lnTo>
                <a:lnTo>
                  <a:pt x="35175" y="114097"/>
                </a:lnTo>
                <a:lnTo>
                  <a:pt x="29611" y="111625"/>
                </a:lnTo>
                <a:lnTo>
                  <a:pt x="14566" y="104599"/>
                </a:lnTo>
                <a:lnTo>
                  <a:pt x="12061" y="104023"/>
                </a:lnTo>
                <a:lnTo>
                  <a:pt x="9122" y="103638"/>
                </a:lnTo>
                <a:lnTo>
                  <a:pt x="5892" y="103382"/>
                </a:lnTo>
                <a:lnTo>
                  <a:pt x="3739" y="101941"/>
                </a:lnTo>
                <a:lnTo>
                  <a:pt x="2303" y="99711"/>
                </a:lnTo>
                <a:lnTo>
                  <a:pt x="0" y="93073"/>
                </a:lnTo>
                <a:lnTo>
                  <a:pt x="3071" y="88779"/>
                </a:lnTo>
                <a:lnTo>
                  <a:pt x="9324" y="81741"/>
                </a:lnTo>
                <a:lnTo>
                  <a:pt x="10179" y="77393"/>
                </a:lnTo>
                <a:lnTo>
                  <a:pt x="10406" y="74455"/>
                </a:lnTo>
                <a:lnTo>
                  <a:pt x="11828" y="68686"/>
                </a:lnTo>
                <a:lnTo>
                  <a:pt x="14047" y="61031"/>
                </a:lnTo>
                <a:lnTo>
                  <a:pt x="16795" y="52117"/>
                </a:lnTo>
                <a:lnTo>
                  <a:pt x="19897" y="44905"/>
                </a:lnTo>
                <a:lnTo>
                  <a:pt x="23236" y="38826"/>
                </a:lnTo>
                <a:lnTo>
                  <a:pt x="26731" y="33504"/>
                </a:lnTo>
                <a:lnTo>
                  <a:pt x="29062" y="27416"/>
                </a:lnTo>
                <a:lnTo>
                  <a:pt x="30616" y="20817"/>
                </a:lnTo>
                <a:lnTo>
                  <a:pt x="31651" y="13878"/>
                </a:lnTo>
                <a:lnTo>
                  <a:pt x="33612" y="9252"/>
                </a:lnTo>
                <a:lnTo>
                  <a:pt x="36189" y="6167"/>
                </a:lnTo>
                <a:lnTo>
                  <a:pt x="4515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3"/>
          <p:cNvSpPr/>
          <p:nvPr/>
        </p:nvSpPr>
        <p:spPr>
          <a:xfrm>
            <a:off x="3771900" y="4183379"/>
            <a:ext cx="125545" cy="171451"/>
          </a:xfrm>
          <a:custGeom>
            <a:avLst/>
            <a:gdLst/>
            <a:ahLst/>
            <a:cxnLst/>
            <a:rect l="0" t="0" r="0" b="0"/>
            <a:pathLst>
              <a:path w="125545" h="171451">
                <a:moveTo>
                  <a:pt x="57150" y="171450"/>
                </a:moveTo>
                <a:lnTo>
                  <a:pt x="63217" y="165383"/>
                </a:lnTo>
                <a:lnTo>
                  <a:pt x="65005" y="162325"/>
                </a:lnTo>
                <a:lnTo>
                  <a:pt x="66196" y="159017"/>
                </a:lnTo>
                <a:lnTo>
                  <a:pt x="66991" y="155542"/>
                </a:lnTo>
                <a:lnTo>
                  <a:pt x="68791" y="151954"/>
                </a:lnTo>
                <a:lnTo>
                  <a:pt x="71260" y="148293"/>
                </a:lnTo>
                <a:lnTo>
                  <a:pt x="78281" y="139360"/>
                </a:lnTo>
                <a:lnTo>
                  <a:pt x="80128" y="136086"/>
                </a:lnTo>
                <a:lnTo>
                  <a:pt x="85565" y="125676"/>
                </a:lnTo>
                <a:lnTo>
                  <a:pt x="88793" y="120614"/>
                </a:lnTo>
                <a:lnTo>
                  <a:pt x="92215" y="115970"/>
                </a:lnTo>
                <a:lnTo>
                  <a:pt x="95767" y="111603"/>
                </a:lnTo>
                <a:lnTo>
                  <a:pt x="98134" y="107423"/>
                </a:lnTo>
                <a:lnTo>
                  <a:pt x="99713" y="103365"/>
                </a:lnTo>
                <a:lnTo>
                  <a:pt x="100765" y="99390"/>
                </a:lnTo>
                <a:lnTo>
                  <a:pt x="102737" y="95470"/>
                </a:lnTo>
                <a:lnTo>
                  <a:pt x="105321" y="91587"/>
                </a:lnTo>
                <a:lnTo>
                  <a:pt x="108314" y="87728"/>
                </a:lnTo>
                <a:lnTo>
                  <a:pt x="111579" y="83886"/>
                </a:lnTo>
                <a:lnTo>
                  <a:pt x="115026" y="80054"/>
                </a:lnTo>
                <a:lnTo>
                  <a:pt x="123615" y="70846"/>
                </a:lnTo>
                <a:lnTo>
                  <a:pt x="124320" y="68821"/>
                </a:lnTo>
                <a:lnTo>
                  <a:pt x="124790" y="66201"/>
                </a:lnTo>
                <a:lnTo>
                  <a:pt x="125544" y="58938"/>
                </a:lnTo>
                <a:lnTo>
                  <a:pt x="121796" y="57072"/>
                </a:lnTo>
                <a:lnTo>
                  <a:pt x="115487" y="54558"/>
                </a:lnTo>
                <a:lnTo>
                  <a:pt x="107471" y="51612"/>
                </a:lnTo>
                <a:lnTo>
                  <a:pt x="100857" y="48378"/>
                </a:lnTo>
                <a:lnTo>
                  <a:pt x="95178" y="44952"/>
                </a:lnTo>
                <a:lnTo>
                  <a:pt x="90122" y="41399"/>
                </a:lnTo>
                <a:lnTo>
                  <a:pt x="85481" y="39029"/>
                </a:lnTo>
                <a:lnTo>
                  <a:pt x="81117" y="37450"/>
                </a:lnTo>
                <a:lnTo>
                  <a:pt x="76938" y="36397"/>
                </a:lnTo>
                <a:lnTo>
                  <a:pt x="72882" y="34424"/>
                </a:lnTo>
                <a:lnTo>
                  <a:pt x="68908" y="31840"/>
                </a:lnTo>
                <a:lnTo>
                  <a:pt x="64989" y="28847"/>
                </a:lnTo>
                <a:lnTo>
                  <a:pt x="61105" y="26851"/>
                </a:lnTo>
                <a:lnTo>
                  <a:pt x="57247" y="25521"/>
                </a:lnTo>
                <a:lnTo>
                  <a:pt x="53404" y="24634"/>
                </a:lnTo>
                <a:lnTo>
                  <a:pt x="49573" y="22773"/>
                </a:lnTo>
                <a:lnTo>
                  <a:pt x="45749" y="20262"/>
                </a:lnTo>
                <a:lnTo>
                  <a:pt x="34960" y="11947"/>
                </a:lnTo>
                <a:lnTo>
                  <a:pt x="24507" y="1634"/>
                </a:lnTo>
                <a:lnTo>
                  <a:pt x="22688" y="1090"/>
                </a:lnTo>
                <a:lnTo>
                  <a:pt x="20205" y="727"/>
                </a:lnTo>
                <a:lnTo>
                  <a:pt x="17280" y="485"/>
                </a:lnTo>
                <a:lnTo>
                  <a:pt x="14060" y="32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4"/>
          <p:cNvSpPr/>
          <p:nvPr/>
        </p:nvSpPr>
        <p:spPr>
          <a:xfrm>
            <a:off x="4812029" y="5019413"/>
            <a:ext cx="102784" cy="88712"/>
          </a:xfrm>
          <a:custGeom>
            <a:avLst/>
            <a:gdLst/>
            <a:ahLst/>
            <a:cxnLst/>
            <a:rect l="0" t="0" r="0" b="0"/>
            <a:pathLst>
              <a:path w="102784" h="88712">
                <a:moveTo>
                  <a:pt x="57150" y="9787"/>
                </a:moveTo>
                <a:lnTo>
                  <a:pt x="47309" y="19627"/>
                </a:lnTo>
                <a:lnTo>
                  <a:pt x="46780" y="21427"/>
                </a:lnTo>
                <a:lnTo>
                  <a:pt x="46427" y="23897"/>
                </a:lnTo>
                <a:lnTo>
                  <a:pt x="46191" y="26813"/>
                </a:lnTo>
                <a:lnTo>
                  <a:pt x="44764" y="28758"/>
                </a:lnTo>
                <a:lnTo>
                  <a:pt x="42543" y="30054"/>
                </a:lnTo>
                <a:lnTo>
                  <a:pt x="39792" y="30918"/>
                </a:lnTo>
                <a:lnTo>
                  <a:pt x="37958" y="34034"/>
                </a:lnTo>
                <a:lnTo>
                  <a:pt x="36736" y="38651"/>
                </a:lnTo>
                <a:lnTo>
                  <a:pt x="35920" y="44270"/>
                </a:lnTo>
                <a:lnTo>
                  <a:pt x="35377" y="51825"/>
                </a:lnTo>
                <a:lnTo>
                  <a:pt x="35015" y="60672"/>
                </a:lnTo>
                <a:lnTo>
                  <a:pt x="34773" y="70380"/>
                </a:lnTo>
                <a:lnTo>
                  <a:pt x="35882" y="76853"/>
                </a:lnTo>
                <a:lnTo>
                  <a:pt x="37892" y="81167"/>
                </a:lnTo>
                <a:lnTo>
                  <a:pt x="40501" y="84044"/>
                </a:lnTo>
                <a:lnTo>
                  <a:pt x="43511" y="85961"/>
                </a:lnTo>
                <a:lnTo>
                  <a:pt x="46787" y="87240"/>
                </a:lnTo>
                <a:lnTo>
                  <a:pt x="50242" y="88092"/>
                </a:lnTo>
                <a:lnTo>
                  <a:pt x="53815" y="86120"/>
                </a:lnTo>
                <a:lnTo>
                  <a:pt x="57467" y="82265"/>
                </a:lnTo>
                <a:lnTo>
                  <a:pt x="61171" y="77156"/>
                </a:lnTo>
                <a:lnTo>
                  <a:pt x="64911" y="73749"/>
                </a:lnTo>
                <a:lnTo>
                  <a:pt x="68674" y="71478"/>
                </a:lnTo>
                <a:lnTo>
                  <a:pt x="72453" y="69965"/>
                </a:lnTo>
                <a:lnTo>
                  <a:pt x="74972" y="67685"/>
                </a:lnTo>
                <a:lnTo>
                  <a:pt x="76652" y="64896"/>
                </a:lnTo>
                <a:lnTo>
                  <a:pt x="77771" y="61766"/>
                </a:lnTo>
                <a:lnTo>
                  <a:pt x="81057" y="58409"/>
                </a:lnTo>
                <a:lnTo>
                  <a:pt x="85789" y="54902"/>
                </a:lnTo>
                <a:lnTo>
                  <a:pt x="91483" y="51293"/>
                </a:lnTo>
                <a:lnTo>
                  <a:pt x="95278" y="47618"/>
                </a:lnTo>
                <a:lnTo>
                  <a:pt x="97809" y="43898"/>
                </a:lnTo>
                <a:lnTo>
                  <a:pt x="101871" y="34869"/>
                </a:lnTo>
                <a:lnTo>
                  <a:pt x="102204" y="32858"/>
                </a:lnTo>
                <a:lnTo>
                  <a:pt x="102426" y="30248"/>
                </a:lnTo>
                <a:lnTo>
                  <a:pt x="102574" y="27237"/>
                </a:lnTo>
                <a:lnTo>
                  <a:pt x="102739" y="20506"/>
                </a:lnTo>
                <a:lnTo>
                  <a:pt x="102783" y="16933"/>
                </a:lnTo>
                <a:lnTo>
                  <a:pt x="101542" y="14551"/>
                </a:lnTo>
                <a:lnTo>
                  <a:pt x="99445" y="12963"/>
                </a:lnTo>
                <a:lnTo>
                  <a:pt x="93021" y="10414"/>
                </a:lnTo>
                <a:lnTo>
                  <a:pt x="91225" y="8935"/>
                </a:lnTo>
                <a:lnTo>
                  <a:pt x="88757" y="6679"/>
                </a:lnTo>
                <a:lnTo>
                  <a:pt x="85841" y="3905"/>
                </a:lnTo>
                <a:lnTo>
                  <a:pt x="82628" y="2055"/>
                </a:lnTo>
                <a:lnTo>
                  <a:pt x="79215" y="822"/>
                </a:lnTo>
                <a:lnTo>
                  <a:pt x="75670" y="0"/>
                </a:lnTo>
                <a:lnTo>
                  <a:pt x="72037" y="722"/>
                </a:lnTo>
                <a:lnTo>
                  <a:pt x="68345" y="2474"/>
                </a:lnTo>
                <a:lnTo>
                  <a:pt x="64614" y="4911"/>
                </a:lnTo>
                <a:lnTo>
                  <a:pt x="60856" y="7806"/>
                </a:lnTo>
                <a:lnTo>
                  <a:pt x="57081" y="11007"/>
                </a:lnTo>
                <a:lnTo>
                  <a:pt x="53294" y="14410"/>
                </a:lnTo>
                <a:lnTo>
                  <a:pt x="50769" y="17949"/>
                </a:lnTo>
                <a:lnTo>
                  <a:pt x="49087" y="21578"/>
                </a:lnTo>
                <a:lnTo>
                  <a:pt x="47965" y="25267"/>
                </a:lnTo>
                <a:lnTo>
                  <a:pt x="47217" y="32807"/>
                </a:lnTo>
                <a:lnTo>
                  <a:pt x="46718" y="42914"/>
                </a:lnTo>
                <a:lnTo>
                  <a:pt x="45779" y="86133"/>
                </a:lnTo>
                <a:lnTo>
                  <a:pt x="47029" y="87354"/>
                </a:lnTo>
                <a:lnTo>
                  <a:pt x="49133" y="88168"/>
                </a:lnTo>
                <a:lnTo>
                  <a:pt x="51805" y="88711"/>
                </a:lnTo>
                <a:lnTo>
                  <a:pt x="53587" y="87803"/>
                </a:lnTo>
                <a:lnTo>
                  <a:pt x="54775" y="85927"/>
                </a:lnTo>
                <a:lnTo>
                  <a:pt x="55567" y="83407"/>
                </a:lnTo>
                <a:lnTo>
                  <a:pt x="57365" y="81727"/>
                </a:lnTo>
                <a:lnTo>
                  <a:pt x="59833" y="80607"/>
                </a:lnTo>
                <a:lnTo>
                  <a:pt x="62749" y="79860"/>
                </a:lnTo>
                <a:lnTo>
                  <a:pt x="65963" y="76822"/>
                </a:lnTo>
                <a:lnTo>
                  <a:pt x="69375" y="72257"/>
                </a:lnTo>
                <a:lnTo>
                  <a:pt x="72920" y="66673"/>
                </a:lnTo>
                <a:lnTo>
                  <a:pt x="75284" y="60411"/>
                </a:lnTo>
                <a:lnTo>
                  <a:pt x="76859" y="53696"/>
                </a:lnTo>
                <a:lnTo>
                  <a:pt x="79388" y="36805"/>
                </a:lnTo>
                <a:lnTo>
                  <a:pt x="78326" y="35418"/>
                </a:lnTo>
                <a:lnTo>
                  <a:pt x="76347" y="34494"/>
                </a:lnTo>
                <a:lnTo>
                  <a:pt x="73758" y="33878"/>
                </a:lnTo>
                <a:lnTo>
                  <a:pt x="70762" y="33468"/>
                </a:lnTo>
                <a:lnTo>
                  <a:pt x="67495" y="33194"/>
                </a:lnTo>
                <a:lnTo>
                  <a:pt x="64047" y="33011"/>
                </a:lnTo>
                <a:lnTo>
                  <a:pt x="56829" y="32809"/>
                </a:lnTo>
                <a:lnTo>
                  <a:pt x="41847" y="32679"/>
                </a:lnTo>
                <a:lnTo>
                  <a:pt x="36788" y="33938"/>
                </a:lnTo>
                <a:lnTo>
                  <a:pt x="30876" y="36047"/>
                </a:lnTo>
                <a:lnTo>
                  <a:pt x="0" y="440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5"/>
          <p:cNvSpPr/>
          <p:nvPr/>
        </p:nvSpPr>
        <p:spPr>
          <a:xfrm>
            <a:off x="5354564" y="4595053"/>
            <a:ext cx="268996" cy="443921"/>
          </a:xfrm>
          <a:custGeom>
            <a:avLst/>
            <a:gdLst/>
            <a:ahLst/>
            <a:cxnLst/>
            <a:rect l="0" t="0" r="0" b="0"/>
            <a:pathLst>
              <a:path w="268996" h="443921">
                <a:moveTo>
                  <a:pt x="234706" y="34097"/>
                </a:moveTo>
                <a:lnTo>
                  <a:pt x="207837" y="7228"/>
                </a:lnTo>
                <a:lnTo>
                  <a:pt x="202823" y="4754"/>
                </a:lnTo>
                <a:lnTo>
                  <a:pt x="196941" y="3105"/>
                </a:lnTo>
                <a:lnTo>
                  <a:pt x="190479" y="2006"/>
                </a:lnTo>
                <a:lnTo>
                  <a:pt x="184901" y="1273"/>
                </a:lnTo>
                <a:lnTo>
                  <a:pt x="179913" y="784"/>
                </a:lnTo>
                <a:lnTo>
                  <a:pt x="175317" y="458"/>
                </a:lnTo>
                <a:lnTo>
                  <a:pt x="168443" y="241"/>
                </a:lnTo>
                <a:lnTo>
                  <a:pt x="150646" y="0"/>
                </a:lnTo>
                <a:lnTo>
                  <a:pt x="143106" y="1205"/>
                </a:lnTo>
                <a:lnTo>
                  <a:pt x="136809" y="3279"/>
                </a:lnTo>
                <a:lnTo>
                  <a:pt x="111510" y="15733"/>
                </a:lnTo>
                <a:lnTo>
                  <a:pt x="103045" y="21853"/>
                </a:lnTo>
                <a:lnTo>
                  <a:pt x="93592" y="29744"/>
                </a:lnTo>
                <a:lnTo>
                  <a:pt x="75468" y="46132"/>
                </a:lnTo>
                <a:lnTo>
                  <a:pt x="63180" y="57649"/>
                </a:lnTo>
                <a:lnTo>
                  <a:pt x="56856" y="66308"/>
                </a:lnTo>
                <a:lnTo>
                  <a:pt x="50099" y="77161"/>
                </a:lnTo>
                <a:lnTo>
                  <a:pt x="37088" y="100226"/>
                </a:lnTo>
                <a:lnTo>
                  <a:pt x="27072" y="118944"/>
                </a:lnTo>
                <a:lnTo>
                  <a:pt x="22623" y="130032"/>
                </a:lnTo>
                <a:lnTo>
                  <a:pt x="18387" y="142503"/>
                </a:lnTo>
                <a:lnTo>
                  <a:pt x="14293" y="155898"/>
                </a:lnTo>
                <a:lnTo>
                  <a:pt x="11564" y="168637"/>
                </a:lnTo>
                <a:lnTo>
                  <a:pt x="9745" y="180940"/>
                </a:lnTo>
                <a:lnTo>
                  <a:pt x="8532" y="192952"/>
                </a:lnTo>
                <a:lnTo>
                  <a:pt x="6453" y="207310"/>
                </a:lnTo>
                <a:lnTo>
                  <a:pt x="757" y="240197"/>
                </a:lnTo>
                <a:lnTo>
                  <a:pt x="0" y="256587"/>
                </a:lnTo>
                <a:lnTo>
                  <a:pt x="765" y="272593"/>
                </a:lnTo>
                <a:lnTo>
                  <a:pt x="2545" y="288345"/>
                </a:lnTo>
                <a:lnTo>
                  <a:pt x="3732" y="302655"/>
                </a:lnTo>
                <a:lnTo>
                  <a:pt x="4523" y="316006"/>
                </a:lnTo>
                <a:lnTo>
                  <a:pt x="5051" y="328716"/>
                </a:lnTo>
                <a:lnTo>
                  <a:pt x="6672" y="339729"/>
                </a:lnTo>
                <a:lnTo>
                  <a:pt x="9023" y="349612"/>
                </a:lnTo>
                <a:lnTo>
                  <a:pt x="11861" y="358740"/>
                </a:lnTo>
                <a:lnTo>
                  <a:pt x="16292" y="368636"/>
                </a:lnTo>
                <a:lnTo>
                  <a:pt x="21787" y="379042"/>
                </a:lnTo>
                <a:lnTo>
                  <a:pt x="27990" y="389791"/>
                </a:lnTo>
                <a:lnTo>
                  <a:pt x="34665" y="398226"/>
                </a:lnTo>
                <a:lnTo>
                  <a:pt x="41655" y="405119"/>
                </a:lnTo>
                <a:lnTo>
                  <a:pt x="48855" y="410985"/>
                </a:lnTo>
                <a:lnTo>
                  <a:pt x="54925" y="416165"/>
                </a:lnTo>
                <a:lnTo>
                  <a:pt x="60242" y="420889"/>
                </a:lnTo>
                <a:lnTo>
                  <a:pt x="65057" y="425308"/>
                </a:lnTo>
                <a:lnTo>
                  <a:pt x="69536" y="428254"/>
                </a:lnTo>
                <a:lnTo>
                  <a:pt x="77900" y="431528"/>
                </a:lnTo>
                <a:lnTo>
                  <a:pt x="85851" y="432983"/>
                </a:lnTo>
                <a:lnTo>
                  <a:pt x="89749" y="433371"/>
                </a:lnTo>
                <a:lnTo>
                  <a:pt x="93618" y="434899"/>
                </a:lnTo>
                <a:lnTo>
                  <a:pt x="101303" y="439984"/>
                </a:lnTo>
                <a:lnTo>
                  <a:pt x="106401" y="441848"/>
                </a:lnTo>
                <a:lnTo>
                  <a:pt x="112339" y="443091"/>
                </a:lnTo>
                <a:lnTo>
                  <a:pt x="118838" y="443920"/>
                </a:lnTo>
                <a:lnTo>
                  <a:pt x="124441" y="443202"/>
                </a:lnTo>
                <a:lnTo>
                  <a:pt x="129445" y="441453"/>
                </a:lnTo>
                <a:lnTo>
                  <a:pt x="134052" y="439018"/>
                </a:lnTo>
                <a:lnTo>
                  <a:pt x="139663" y="437394"/>
                </a:lnTo>
                <a:lnTo>
                  <a:pt x="145944" y="436311"/>
                </a:lnTo>
                <a:lnTo>
                  <a:pt x="152671" y="435590"/>
                </a:lnTo>
                <a:lnTo>
                  <a:pt x="158426" y="433839"/>
                </a:lnTo>
                <a:lnTo>
                  <a:pt x="163532" y="431401"/>
                </a:lnTo>
                <a:lnTo>
                  <a:pt x="168207" y="428507"/>
                </a:lnTo>
                <a:lnTo>
                  <a:pt x="192989" y="412297"/>
                </a:lnTo>
                <a:lnTo>
                  <a:pt x="200544" y="405610"/>
                </a:lnTo>
                <a:lnTo>
                  <a:pt x="206851" y="398612"/>
                </a:lnTo>
                <a:lnTo>
                  <a:pt x="212326" y="391406"/>
                </a:lnTo>
                <a:lnTo>
                  <a:pt x="221056" y="381523"/>
                </a:lnTo>
                <a:lnTo>
                  <a:pt x="244302" y="356995"/>
                </a:lnTo>
                <a:lnTo>
                  <a:pt x="252534" y="347152"/>
                </a:lnTo>
                <a:lnTo>
                  <a:pt x="258021" y="339320"/>
                </a:lnTo>
                <a:lnTo>
                  <a:pt x="268995" y="3198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6"/>
          <p:cNvSpPr/>
          <p:nvPr/>
        </p:nvSpPr>
        <p:spPr>
          <a:xfrm>
            <a:off x="5715000" y="4594859"/>
            <a:ext cx="114301" cy="388621"/>
          </a:xfrm>
          <a:custGeom>
            <a:avLst/>
            <a:gdLst/>
            <a:ahLst/>
            <a:cxnLst/>
            <a:rect l="0" t="0" r="0" b="0"/>
            <a:pathLst>
              <a:path w="114301" h="388621">
                <a:moveTo>
                  <a:pt x="0" y="0"/>
                </a:moveTo>
                <a:lnTo>
                  <a:pt x="6067" y="6068"/>
                </a:lnTo>
                <a:lnTo>
                  <a:pt x="7854" y="11666"/>
                </a:lnTo>
                <a:lnTo>
                  <a:pt x="9046" y="19207"/>
                </a:lnTo>
                <a:lnTo>
                  <a:pt x="9841" y="28045"/>
                </a:lnTo>
                <a:lnTo>
                  <a:pt x="11641" y="35207"/>
                </a:lnTo>
                <a:lnTo>
                  <a:pt x="14110" y="41251"/>
                </a:lnTo>
                <a:lnTo>
                  <a:pt x="17027" y="46551"/>
                </a:lnTo>
                <a:lnTo>
                  <a:pt x="18971" y="52624"/>
                </a:lnTo>
                <a:lnTo>
                  <a:pt x="20267" y="59213"/>
                </a:lnTo>
                <a:lnTo>
                  <a:pt x="21132" y="66145"/>
                </a:lnTo>
                <a:lnTo>
                  <a:pt x="22978" y="73307"/>
                </a:lnTo>
                <a:lnTo>
                  <a:pt x="25478" y="80621"/>
                </a:lnTo>
                <a:lnTo>
                  <a:pt x="28416" y="88038"/>
                </a:lnTo>
                <a:lnTo>
                  <a:pt x="32913" y="105682"/>
                </a:lnTo>
                <a:lnTo>
                  <a:pt x="44685" y="159153"/>
                </a:lnTo>
                <a:lnTo>
                  <a:pt x="50110" y="181032"/>
                </a:lnTo>
                <a:lnTo>
                  <a:pt x="54996" y="198158"/>
                </a:lnTo>
                <a:lnTo>
                  <a:pt x="59524" y="212116"/>
                </a:lnTo>
                <a:lnTo>
                  <a:pt x="63813" y="223960"/>
                </a:lnTo>
                <a:lnTo>
                  <a:pt x="67941" y="234397"/>
                </a:lnTo>
                <a:lnTo>
                  <a:pt x="71964" y="243895"/>
                </a:lnTo>
                <a:lnTo>
                  <a:pt x="74646" y="254037"/>
                </a:lnTo>
                <a:lnTo>
                  <a:pt x="76434" y="264608"/>
                </a:lnTo>
                <a:lnTo>
                  <a:pt x="77626" y="275466"/>
                </a:lnTo>
                <a:lnTo>
                  <a:pt x="79690" y="285244"/>
                </a:lnTo>
                <a:lnTo>
                  <a:pt x="82337" y="294303"/>
                </a:lnTo>
                <a:lnTo>
                  <a:pt x="85371" y="302882"/>
                </a:lnTo>
                <a:lnTo>
                  <a:pt x="87394" y="312412"/>
                </a:lnTo>
                <a:lnTo>
                  <a:pt x="88743" y="322574"/>
                </a:lnTo>
                <a:lnTo>
                  <a:pt x="89642" y="333160"/>
                </a:lnTo>
                <a:lnTo>
                  <a:pt x="91511" y="344027"/>
                </a:lnTo>
                <a:lnTo>
                  <a:pt x="94027" y="355081"/>
                </a:lnTo>
                <a:lnTo>
                  <a:pt x="96975" y="366261"/>
                </a:lnTo>
                <a:lnTo>
                  <a:pt x="100210" y="373714"/>
                </a:lnTo>
                <a:lnTo>
                  <a:pt x="103636" y="378683"/>
                </a:lnTo>
                <a:lnTo>
                  <a:pt x="114300" y="3886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77"/>
          <p:cNvSpPr/>
          <p:nvPr/>
        </p:nvSpPr>
        <p:spPr>
          <a:xfrm>
            <a:off x="5680709" y="4423409"/>
            <a:ext cx="11432" cy="22861"/>
          </a:xfrm>
          <a:custGeom>
            <a:avLst/>
            <a:gdLst/>
            <a:ahLst/>
            <a:cxnLst/>
            <a:rect l="0" t="0" r="0" b="0"/>
            <a:pathLst>
              <a:path w="11432" h="22861">
                <a:moveTo>
                  <a:pt x="11431" y="2286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8"/>
          <p:cNvSpPr/>
          <p:nvPr/>
        </p:nvSpPr>
        <p:spPr>
          <a:xfrm>
            <a:off x="5863590" y="4514850"/>
            <a:ext cx="240031" cy="447204"/>
          </a:xfrm>
          <a:custGeom>
            <a:avLst/>
            <a:gdLst/>
            <a:ahLst/>
            <a:cxnLst/>
            <a:rect l="0" t="0" r="0" b="0"/>
            <a:pathLst>
              <a:path w="240031" h="447204">
                <a:moveTo>
                  <a:pt x="0" y="0"/>
                </a:moveTo>
                <a:lnTo>
                  <a:pt x="6068" y="18203"/>
                </a:lnTo>
                <a:lnTo>
                  <a:pt x="9125" y="26105"/>
                </a:lnTo>
                <a:lnTo>
                  <a:pt x="12433" y="33913"/>
                </a:lnTo>
                <a:lnTo>
                  <a:pt x="15908" y="41659"/>
                </a:lnTo>
                <a:lnTo>
                  <a:pt x="18225" y="49362"/>
                </a:lnTo>
                <a:lnTo>
                  <a:pt x="19771" y="57038"/>
                </a:lnTo>
                <a:lnTo>
                  <a:pt x="20800" y="64695"/>
                </a:lnTo>
                <a:lnTo>
                  <a:pt x="22756" y="72340"/>
                </a:lnTo>
                <a:lnTo>
                  <a:pt x="25331" y="79976"/>
                </a:lnTo>
                <a:lnTo>
                  <a:pt x="28317" y="87607"/>
                </a:lnTo>
                <a:lnTo>
                  <a:pt x="31578" y="100315"/>
                </a:lnTo>
                <a:lnTo>
                  <a:pt x="35022" y="116406"/>
                </a:lnTo>
                <a:lnTo>
                  <a:pt x="38588" y="134754"/>
                </a:lnTo>
                <a:lnTo>
                  <a:pt x="42235" y="150796"/>
                </a:lnTo>
                <a:lnTo>
                  <a:pt x="45936" y="165300"/>
                </a:lnTo>
                <a:lnTo>
                  <a:pt x="49675" y="178780"/>
                </a:lnTo>
                <a:lnTo>
                  <a:pt x="53436" y="197927"/>
                </a:lnTo>
                <a:lnTo>
                  <a:pt x="57214" y="220851"/>
                </a:lnTo>
                <a:lnTo>
                  <a:pt x="61003" y="246294"/>
                </a:lnTo>
                <a:lnTo>
                  <a:pt x="64798" y="267065"/>
                </a:lnTo>
                <a:lnTo>
                  <a:pt x="68599" y="284724"/>
                </a:lnTo>
                <a:lnTo>
                  <a:pt x="83824" y="346507"/>
                </a:lnTo>
                <a:lnTo>
                  <a:pt x="86362" y="359274"/>
                </a:lnTo>
                <a:lnTo>
                  <a:pt x="88055" y="370326"/>
                </a:lnTo>
                <a:lnTo>
                  <a:pt x="89183" y="380234"/>
                </a:lnTo>
                <a:lnTo>
                  <a:pt x="91205" y="389379"/>
                </a:lnTo>
                <a:lnTo>
                  <a:pt x="93823" y="398016"/>
                </a:lnTo>
                <a:lnTo>
                  <a:pt x="96838" y="406314"/>
                </a:lnTo>
                <a:lnTo>
                  <a:pt x="98849" y="414386"/>
                </a:lnTo>
                <a:lnTo>
                  <a:pt x="100189" y="422307"/>
                </a:lnTo>
                <a:lnTo>
                  <a:pt x="101083" y="430128"/>
                </a:lnTo>
                <a:lnTo>
                  <a:pt x="102076" y="442204"/>
                </a:lnTo>
                <a:lnTo>
                  <a:pt x="102340" y="447203"/>
                </a:lnTo>
                <a:lnTo>
                  <a:pt x="102517" y="446725"/>
                </a:lnTo>
                <a:lnTo>
                  <a:pt x="102712" y="436034"/>
                </a:lnTo>
                <a:lnTo>
                  <a:pt x="102824" y="414663"/>
                </a:lnTo>
                <a:lnTo>
                  <a:pt x="101568" y="407252"/>
                </a:lnTo>
                <a:lnTo>
                  <a:pt x="99462" y="399771"/>
                </a:lnTo>
                <a:lnTo>
                  <a:pt x="90430" y="373720"/>
                </a:lnTo>
                <a:lnTo>
                  <a:pt x="76000" y="330784"/>
                </a:lnTo>
                <a:lnTo>
                  <a:pt x="72257" y="315772"/>
                </a:lnTo>
                <a:lnTo>
                  <a:pt x="68491" y="298145"/>
                </a:lnTo>
                <a:lnTo>
                  <a:pt x="64710" y="278773"/>
                </a:lnTo>
                <a:lnTo>
                  <a:pt x="63460" y="262048"/>
                </a:lnTo>
                <a:lnTo>
                  <a:pt x="63897" y="247089"/>
                </a:lnTo>
                <a:lnTo>
                  <a:pt x="65458" y="233305"/>
                </a:lnTo>
                <a:lnTo>
                  <a:pt x="67768" y="217767"/>
                </a:lnTo>
                <a:lnTo>
                  <a:pt x="73722" y="183568"/>
                </a:lnTo>
                <a:lnTo>
                  <a:pt x="75818" y="168099"/>
                </a:lnTo>
                <a:lnTo>
                  <a:pt x="77215" y="153976"/>
                </a:lnTo>
                <a:lnTo>
                  <a:pt x="78147" y="140751"/>
                </a:lnTo>
                <a:lnTo>
                  <a:pt x="80037" y="129393"/>
                </a:lnTo>
                <a:lnTo>
                  <a:pt x="82568" y="119282"/>
                </a:lnTo>
                <a:lnTo>
                  <a:pt x="85525" y="110001"/>
                </a:lnTo>
                <a:lnTo>
                  <a:pt x="90036" y="101274"/>
                </a:lnTo>
                <a:lnTo>
                  <a:pt x="95584" y="92916"/>
                </a:lnTo>
                <a:lnTo>
                  <a:pt x="101823" y="84804"/>
                </a:lnTo>
                <a:lnTo>
                  <a:pt x="107252" y="76856"/>
                </a:lnTo>
                <a:lnTo>
                  <a:pt x="112141" y="69017"/>
                </a:lnTo>
                <a:lnTo>
                  <a:pt x="116671" y="61251"/>
                </a:lnTo>
                <a:lnTo>
                  <a:pt x="122230" y="54804"/>
                </a:lnTo>
                <a:lnTo>
                  <a:pt x="128477" y="49236"/>
                </a:lnTo>
                <a:lnTo>
                  <a:pt x="135181" y="44254"/>
                </a:lnTo>
                <a:lnTo>
                  <a:pt x="140921" y="39662"/>
                </a:lnTo>
                <a:lnTo>
                  <a:pt x="146017" y="35331"/>
                </a:lnTo>
                <a:lnTo>
                  <a:pt x="150685" y="31174"/>
                </a:lnTo>
                <a:lnTo>
                  <a:pt x="156336" y="27132"/>
                </a:lnTo>
                <a:lnTo>
                  <a:pt x="162644" y="23168"/>
                </a:lnTo>
                <a:lnTo>
                  <a:pt x="169389" y="19255"/>
                </a:lnTo>
                <a:lnTo>
                  <a:pt x="176426" y="16647"/>
                </a:lnTo>
                <a:lnTo>
                  <a:pt x="183657" y="14908"/>
                </a:lnTo>
                <a:lnTo>
                  <a:pt x="191018" y="13748"/>
                </a:lnTo>
                <a:lnTo>
                  <a:pt x="197195" y="14246"/>
                </a:lnTo>
                <a:lnTo>
                  <a:pt x="202583" y="15847"/>
                </a:lnTo>
                <a:lnTo>
                  <a:pt x="240030" y="34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79"/>
          <p:cNvSpPr/>
          <p:nvPr/>
        </p:nvSpPr>
        <p:spPr>
          <a:xfrm>
            <a:off x="6234641" y="4457979"/>
            <a:ext cx="200449" cy="501685"/>
          </a:xfrm>
          <a:custGeom>
            <a:avLst/>
            <a:gdLst/>
            <a:ahLst/>
            <a:cxnLst/>
            <a:rect l="0" t="0" r="0" b="0"/>
            <a:pathLst>
              <a:path w="200449" h="501685">
                <a:moveTo>
                  <a:pt x="177588" y="22580"/>
                </a:moveTo>
                <a:lnTo>
                  <a:pt x="165453" y="10445"/>
                </a:lnTo>
                <a:lnTo>
                  <a:pt x="160608" y="6870"/>
                </a:lnTo>
                <a:lnTo>
                  <a:pt x="156108" y="4487"/>
                </a:lnTo>
                <a:lnTo>
                  <a:pt x="145829" y="662"/>
                </a:lnTo>
                <a:lnTo>
                  <a:pt x="141037" y="139"/>
                </a:lnTo>
                <a:lnTo>
                  <a:pt x="137980" y="0"/>
                </a:lnTo>
                <a:lnTo>
                  <a:pt x="134673" y="1176"/>
                </a:lnTo>
                <a:lnTo>
                  <a:pt x="131198" y="3231"/>
                </a:lnTo>
                <a:lnTo>
                  <a:pt x="127612" y="5871"/>
                </a:lnTo>
                <a:lnTo>
                  <a:pt x="122681" y="7631"/>
                </a:lnTo>
                <a:lnTo>
                  <a:pt x="116853" y="8804"/>
                </a:lnTo>
                <a:lnTo>
                  <a:pt x="110428" y="9586"/>
                </a:lnTo>
                <a:lnTo>
                  <a:pt x="104875" y="12648"/>
                </a:lnTo>
                <a:lnTo>
                  <a:pt x="99903" y="17228"/>
                </a:lnTo>
                <a:lnTo>
                  <a:pt x="95318" y="22823"/>
                </a:lnTo>
                <a:lnTo>
                  <a:pt x="89722" y="27821"/>
                </a:lnTo>
                <a:lnTo>
                  <a:pt x="83451" y="32425"/>
                </a:lnTo>
                <a:lnTo>
                  <a:pt x="76730" y="36763"/>
                </a:lnTo>
                <a:lnTo>
                  <a:pt x="70979" y="42196"/>
                </a:lnTo>
                <a:lnTo>
                  <a:pt x="65876" y="48357"/>
                </a:lnTo>
                <a:lnTo>
                  <a:pt x="61203" y="55005"/>
                </a:lnTo>
                <a:lnTo>
                  <a:pt x="56819" y="61977"/>
                </a:lnTo>
                <a:lnTo>
                  <a:pt x="52625" y="69165"/>
                </a:lnTo>
                <a:lnTo>
                  <a:pt x="48559" y="76497"/>
                </a:lnTo>
                <a:lnTo>
                  <a:pt x="44579" y="85195"/>
                </a:lnTo>
                <a:lnTo>
                  <a:pt x="40656" y="94803"/>
                </a:lnTo>
                <a:lnTo>
                  <a:pt x="36770" y="105019"/>
                </a:lnTo>
                <a:lnTo>
                  <a:pt x="32909" y="114370"/>
                </a:lnTo>
                <a:lnTo>
                  <a:pt x="29066" y="123143"/>
                </a:lnTo>
                <a:lnTo>
                  <a:pt x="25233" y="131532"/>
                </a:lnTo>
                <a:lnTo>
                  <a:pt x="21408" y="144745"/>
                </a:lnTo>
                <a:lnTo>
                  <a:pt x="17588" y="161174"/>
                </a:lnTo>
                <a:lnTo>
                  <a:pt x="13772" y="179746"/>
                </a:lnTo>
                <a:lnTo>
                  <a:pt x="11227" y="195937"/>
                </a:lnTo>
                <a:lnTo>
                  <a:pt x="9531" y="210542"/>
                </a:lnTo>
                <a:lnTo>
                  <a:pt x="8400" y="224088"/>
                </a:lnTo>
                <a:lnTo>
                  <a:pt x="3758" y="262846"/>
                </a:lnTo>
                <a:lnTo>
                  <a:pt x="741" y="285627"/>
                </a:lnTo>
                <a:lnTo>
                  <a:pt x="0" y="304625"/>
                </a:lnTo>
                <a:lnTo>
                  <a:pt x="776" y="321100"/>
                </a:lnTo>
                <a:lnTo>
                  <a:pt x="2564" y="335893"/>
                </a:lnTo>
                <a:lnTo>
                  <a:pt x="3755" y="349566"/>
                </a:lnTo>
                <a:lnTo>
                  <a:pt x="4550" y="362491"/>
                </a:lnTo>
                <a:lnTo>
                  <a:pt x="5080" y="374917"/>
                </a:lnTo>
                <a:lnTo>
                  <a:pt x="6702" y="385742"/>
                </a:lnTo>
                <a:lnTo>
                  <a:pt x="9055" y="395498"/>
                </a:lnTo>
                <a:lnTo>
                  <a:pt x="11892" y="404542"/>
                </a:lnTo>
                <a:lnTo>
                  <a:pt x="16325" y="415652"/>
                </a:lnTo>
                <a:lnTo>
                  <a:pt x="21819" y="428138"/>
                </a:lnTo>
                <a:lnTo>
                  <a:pt x="28022" y="441542"/>
                </a:lnTo>
                <a:lnTo>
                  <a:pt x="34698" y="453018"/>
                </a:lnTo>
                <a:lnTo>
                  <a:pt x="41688" y="463209"/>
                </a:lnTo>
                <a:lnTo>
                  <a:pt x="48888" y="472543"/>
                </a:lnTo>
                <a:lnTo>
                  <a:pt x="54958" y="480035"/>
                </a:lnTo>
                <a:lnTo>
                  <a:pt x="60275" y="486300"/>
                </a:lnTo>
                <a:lnTo>
                  <a:pt x="65090" y="491747"/>
                </a:lnTo>
                <a:lnTo>
                  <a:pt x="69569" y="495378"/>
                </a:lnTo>
                <a:lnTo>
                  <a:pt x="73825" y="497799"/>
                </a:lnTo>
                <a:lnTo>
                  <a:pt x="77933" y="499413"/>
                </a:lnTo>
                <a:lnTo>
                  <a:pt x="83211" y="500488"/>
                </a:lnTo>
                <a:lnTo>
                  <a:pt x="89270" y="501206"/>
                </a:lnTo>
                <a:lnTo>
                  <a:pt x="95850" y="501684"/>
                </a:lnTo>
                <a:lnTo>
                  <a:pt x="101506" y="500733"/>
                </a:lnTo>
                <a:lnTo>
                  <a:pt x="106547" y="498829"/>
                </a:lnTo>
                <a:lnTo>
                  <a:pt x="111177" y="496289"/>
                </a:lnTo>
                <a:lnTo>
                  <a:pt x="118075" y="492056"/>
                </a:lnTo>
                <a:lnTo>
                  <a:pt x="135898" y="480580"/>
                </a:lnTo>
                <a:lnTo>
                  <a:pt x="144714" y="473963"/>
                </a:lnTo>
                <a:lnTo>
                  <a:pt x="153133" y="467012"/>
                </a:lnTo>
                <a:lnTo>
                  <a:pt x="167989" y="453786"/>
                </a:lnTo>
                <a:lnTo>
                  <a:pt x="173729" y="448481"/>
                </a:lnTo>
                <a:lnTo>
                  <a:pt x="200448" y="4226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0"/>
          <p:cNvSpPr/>
          <p:nvPr/>
        </p:nvSpPr>
        <p:spPr>
          <a:xfrm>
            <a:off x="6549390" y="4480559"/>
            <a:ext cx="274320" cy="444370"/>
          </a:xfrm>
          <a:custGeom>
            <a:avLst/>
            <a:gdLst/>
            <a:ahLst/>
            <a:cxnLst/>
            <a:rect l="0" t="0" r="0" b="0"/>
            <a:pathLst>
              <a:path w="274320" h="444370">
                <a:moveTo>
                  <a:pt x="0" y="0"/>
                </a:moveTo>
                <a:lnTo>
                  <a:pt x="0" y="209122"/>
                </a:lnTo>
                <a:lnTo>
                  <a:pt x="1270" y="232125"/>
                </a:lnTo>
                <a:lnTo>
                  <a:pt x="3386" y="252540"/>
                </a:lnTo>
                <a:lnTo>
                  <a:pt x="12433" y="312317"/>
                </a:lnTo>
                <a:lnTo>
                  <a:pt x="15908" y="333941"/>
                </a:lnTo>
                <a:lnTo>
                  <a:pt x="19495" y="350898"/>
                </a:lnTo>
                <a:lnTo>
                  <a:pt x="23156" y="364742"/>
                </a:lnTo>
                <a:lnTo>
                  <a:pt x="26867" y="376511"/>
                </a:lnTo>
                <a:lnTo>
                  <a:pt x="30612" y="386898"/>
                </a:lnTo>
                <a:lnTo>
                  <a:pt x="34377" y="396362"/>
                </a:lnTo>
                <a:lnTo>
                  <a:pt x="38159" y="405211"/>
                </a:lnTo>
                <a:lnTo>
                  <a:pt x="43219" y="413651"/>
                </a:lnTo>
                <a:lnTo>
                  <a:pt x="49132" y="421818"/>
                </a:lnTo>
                <a:lnTo>
                  <a:pt x="55615" y="429802"/>
                </a:lnTo>
                <a:lnTo>
                  <a:pt x="61206" y="435125"/>
                </a:lnTo>
                <a:lnTo>
                  <a:pt x="66204" y="438673"/>
                </a:lnTo>
                <a:lnTo>
                  <a:pt x="70805" y="441039"/>
                </a:lnTo>
                <a:lnTo>
                  <a:pt x="79306" y="443668"/>
                </a:lnTo>
                <a:lnTo>
                  <a:pt x="83350" y="444369"/>
                </a:lnTo>
                <a:lnTo>
                  <a:pt x="87317" y="443566"/>
                </a:lnTo>
                <a:lnTo>
                  <a:pt x="95110" y="439287"/>
                </a:lnTo>
                <a:lnTo>
                  <a:pt x="102808" y="433152"/>
                </a:lnTo>
                <a:lnTo>
                  <a:pt x="106639" y="429738"/>
                </a:lnTo>
                <a:lnTo>
                  <a:pt x="109192" y="424922"/>
                </a:lnTo>
                <a:lnTo>
                  <a:pt x="112029" y="412798"/>
                </a:lnTo>
                <a:lnTo>
                  <a:pt x="113290" y="398943"/>
                </a:lnTo>
                <a:lnTo>
                  <a:pt x="113627" y="391692"/>
                </a:lnTo>
                <a:lnTo>
                  <a:pt x="115121" y="383048"/>
                </a:lnTo>
                <a:lnTo>
                  <a:pt x="117387" y="373476"/>
                </a:lnTo>
                <a:lnTo>
                  <a:pt x="120168" y="363284"/>
                </a:lnTo>
                <a:lnTo>
                  <a:pt x="126644" y="341800"/>
                </a:lnTo>
                <a:lnTo>
                  <a:pt x="130149" y="330736"/>
                </a:lnTo>
                <a:lnTo>
                  <a:pt x="133756" y="315741"/>
                </a:lnTo>
                <a:lnTo>
                  <a:pt x="137431" y="298124"/>
                </a:lnTo>
                <a:lnTo>
                  <a:pt x="141150" y="278760"/>
                </a:lnTo>
                <a:lnTo>
                  <a:pt x="143630" y="260770"/>
                </a:lnTo>
                <a:lnTo>
                  <a:pt x="145283" y="243697"/>
                </a:lnTo>
                <a:lnTo>
                  <a:pt x="146385" y="227235"/>
                </a:lnTo>
                <a:lnTo>
                  <a:pt x="147610" y="175076"/>
                </a:lnTo>
                <a:lnTo>
                  <a:pt x="147936" y="143388"/>
                </a:lnTo>
                <a:lnTo>
                  <a:pt x="149424" y="114642"/>
                </a:lnTo>
                <a:lnTo>
                  <a:pt x="151687" y="87859"/>
                </a:lnTo>
                <a:lnTo>
                  <a:pt x="156316" y="46668"/>
                </a:lnTo>
                <a:lnTo>
                  <a:pt x="157551" y="37462"/>
                </a:lnTo>
                <a:lnTo>
                  <a:pt x="158373" y="32595"/>
                </a:lnTo>
                <a:lnTo>
                  <a:pt x="158922" y="31890"/>
                </a:lnTo>
                <a:lnTo>
                  <a:pt x="159695" y="43034"/>
                </a:lnTo>
                <a:lnTo>
                  <a:pt x="159875" y="55533"/>
                </a:lnTo>
                <a:lnTo>
                  <a:pt x="161193" y="64962"/>
                </a:lnTo>
                <a:lnTo>
                  <a:pt x="163342" y="76328"/>
                </a:lnTo>
                <a:lnTo>
                  <a:pt x="166045" y="88985"/>
                </a:lnTo>
                <a:lnTo>
                  <a:pt x="169116" y="106314"/>
                </a:lnTo>
                <a:lnTo>
                  <a:pt x="175916" y="149274"/>
                </a:lnTo>
                <a:lnTo>
                  <a:pt x="179507" y="169366"/>
                </a:lnTo>
                <a:lnTo>
                  <a:pt x="183171" y="187841"/>
                </a:lnTo>
                <a:lnTo>
                  <a:pt x="186884" y="205237"/>
                </a:lnTo>
                <a:lnTo>
                  <a:pt x="191899" y="224455"/>
                </a:lnTo>
                <a:lnTo>
                  <a:pt x="197783" y="244887"/>
                </a:lnTo>
                <a:lnTo>
                  <a:pt x="209823" y="285369"/>
                </a:lnTo>
                <a:lnTo>
                  <a:pt x="219407" y="320294"/>
                </a:lnTo>
                <a:lnTo>
                  <a:pt x="223742" y="332909"/>
                </a:lnTo>
                <a:lnTo>
                  <a:pt x="227901" y="342590"/>
                </a:lnTo>
                <a:lnTo>
                  <a:pt x="231944" y="350313"/>
                </a:lnTo>
                <a:lnTo>
                  <a:pt x="239823" y="362282"/>
                </a:lnTo>
                <a:lnTo>
                  <a:pt x="247557" y="371834"/>
                </a:lnTo>
                <a:lnTo>
                  <a:pt x="255229" y="380313"/>
                </a:lnTo>
                <a:lnTo>
                  <a:pt x="259053" y="383082"/>
                </a:lnTo>
                <a:lnTo>
                  <a:pt x="262871" y="384928"/>
                </a:lnTo>
                <a:lnTo>
                  <a:pt x="274319" y="3886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1"/>
          <p:cNvSpPr/>
          <p:nvPr/>
        </p:nvSpPr>
        <p:spPr>
          <a:xfrm>
            <a:off x="6858000" y="4457700"/>
            <a:ext cx="354331" cy="480060"/>
          </a:xfrm>
          <a:custGeom>
            <a:avLst/>
            <a:gdLst/>
            <a:ahLst/>
            <a:cxnLst/>
            <a:rect l="0" t="0" r="0" b="0"/>
            <a:pathLst>
              <a:path w="354331" h="480060">
                <a:moveTo>
                  <a:pt x="0" y="0"/>
                </a:moveTo>
                <a:lnTo>
                  <a:pt x="0" y="30338"/>
                </a:lnTo>
                <a:lnTo>
                  <a:pt x="1270" y="43085"/>
                </a:lnTo>
                <a:lnTo>
                  <a:pt x="3386" y="55393"/>
                </a:lnTo>
                <a:lnTo>
                  <a:pt x="6067" y="67409"/>
                </a:lnTo>
                <a:lnTo>
                  <a:pt x="7855" y="80499"/>
                </a:lnTo>
                <a:lnTo>
                  <a:pt x="9046" y="94306"/>
                </a:lnTo>
                <a:lnTo>
                  <a:pt x="9841" y="108590"/>
                </a:lnTo>
                <a:lnTo>
                  <a:pt x="12910" y="134623"/>
                </a:lnTo>
                <a:lnTo>
                  <a:pt x="23094" y="207576"/>
                </a:lnTo>
                <a:lnTo>
                  <a:pt x="28096" y="238714"/>
                </a:lnTo>
                <a:lnTo>
                  <a:pt x="32701" y="264552"/>
                </a:lnTo>
                <a:lnTo>
                  <a:pt x="37040" y="286858"/>
                </a:lnTo>
                <a:lnTo>
                  <a:pt x="39933" y="305538"/>
                </a:lnTo>
                <a:lnTo>
                  <a:pt x="41862" y="321802"/>
                </a:lnTo>
                <a:lnTo>
                  <a:pt x="43148" y="336455"/>
                </a:lnTo>
                <a:lnTo>
                  <a:pt x="45275" y="352573"/>
                </a:lnTo>
                <a:lnTo>
                  <a:pt x="47963" y="369668"/>
                </a:lnTo>
                <a:lnTo>
                  <a:pt x="51025" y="387415"/>
                </a:lnTo>
                <a:lnTo>
                  <a:pt x="53067" y="400517"/>
                </a:lnTo>
                <a:lnTo>
                  <a:pt x="54428" y="410521"/>
                </a:lnTo>
                <a:lnTo>
                  <a:pt x="55335" y="418460"/>
                </a:lnTo>
                <a:lnTo>
                  <a:pt x="54670" y="418673"/>
                </a:lnTo>
                <a:lnTo>
                  <a:pt x="50544" y="405363"/>
                </a:lnTo>
                <a:lnTo>
                  <a:pt x="47666" y="392162"/>
                </a:lnTo>
                <a:lnTo>
                  <a:pt x="41081" y="357174"/>
                </a:lnTo>
                <a:lnTo>
                  <a:pt x="38818" y="339716"/>
                </a:lnTo>
                <a:lnTo>
                  <a:pt x="37308" y="322997"/>
                </a:lnTo>
                <a:lnTo>
                  <a:pt x="36302" y="306771"/>
                </a:lnTo>
                <a:lnTo>
                  <a:pt x="31798" y="261649"/>
                </a:lnTo>
                <a:lnTo>
                  <a:pt x="28818" y="235392"/>
                </a:lnTo>
                <a:lnTo>
                  <a:pt x="28102" y="210268"/>
                </a:lnTo>
                <a:lnTo>
                  <a:pt x="28895" y="185899"/>
                </a:lnTo>
                <a:lnTo>
                  <a:pt x="30693" y="162032"/>
                </a:lnTo>
                <a:lnTo>
                  <a:pt x="33161" y="143581"/>
                </a:lnTo>
                <a:lnTo>
                  <a:pt x="36077" y="128741"/>
                </a:lnTo>
                <a:lnTo>
                  <a:pt x="39292" y="116307"/>
                </a:lnTo>
                <a:lnTo>
                  <a:pt x="42705" y="105478"/>
                </a:lnTo>
                <a:lnTo>
                  <a:pt x="46249" y="95718"/>
                </a:lnTo>
                <a:lnTo>
                  <a:pt x="49883" y="86672"/>
                </a:lnTo>
                <a:lnTo>
                  <a:pt x="57306" y="73234"/>
                </a:lnTo>
                <a:lnTo>
                  <a:pt x="61064" y="67872"/>
                </a:lnTo>
                <a:lnTo>
                  <a:pt x="64840" y="64298"/>
                </a:lnTo>
                <a:lnTo>
                  <a:pt x="68626" y="61915"/>
                </a:lnTo>
                <a:lnTo>
                  <a:pt x="76220" y="59268"/>
                </a:lnTo>
                <a:lnTo>
                  <a:pt x="83828" y="58091"/>
                </a:lnTo>
                <a:lnTo>
                  <a:pt x="91444" y="57568"/>
                </a:lnTo>
                <a:lnTo>
                  <a:pt x="95253" y="57429"/>
                </a:lnTo>
                <a:lnTo>
                  <a:pt x="97791" y="59875"/>
                </a:lnTo>
                <a:lnTo>
                  <a:pt x="99484" y="64047"/>
                </a:lnTo>
                <a:lnTo>
                  <a:pt x="102635" y="75455"/>
                </a:lnTo>
                <a:lnTo>
                  <a:pt x="108268" y="88992"/>
                </a:lnTo>
                <a:lnTo>
                  <a:pt x="112819" y="102508"/>
                </a:lnTo>
                <a:lnTo>
                  <a:pt x="124648" y="141232"/>
                </a:lnTo>
                <a:lnTo>
                  <a:pt x="145588" y="213014"/>
                </a:lnTo>
                <a:lnTo>
                  <a:pt x="151669" y="237259"/>
                </a:lnTo>
                <a:lnTo>
                  <a:pt x="156992" y="261042"/>
                </a:lnTo>
                <a:lnTo>
                  <a:pt x="161811" y="284518"/>
                </a:lnTo>
                <a:lnTo>
                  <a:pt x="165024" y="307788"/>
                </a:lnTo>
                <a:lnTo>
                  <a:pt x="167166" y="330922"/>
                </a:lnTo>
                <a:lnTo>
                  <a:pt x="168593" y="353964"/>
                </a:lnTo>
                <a:lnTo>
                  <a:pt x="169546" y="351546"/>
                </a:lnTo>
                <a:lnTo>
                  <a:pt x="170181" y="332154"/>
                </a:lnTo>
                <a:lnTo>
                  <a:pt x="170603" y="301446"/>
                </a:lnTo>
                <a:lnTo>
                  <a:pt x="172156" y="272084"/>
                </a:lnTo>
                <a:lnTo>
                  <a:pt x="174460" y="243619"/>
                </a:lnTo>
                <a:lnTo>
                  <a:pt x="177266" y="215753"/>
                </a:lnTo>
                <a:lnTo>
                  <a:pt x="179137" y="193365"/>
                </a:lnTo>
                <a:lnTo>
                  <a:pt x="180385" y="174630"/>
                </a:lnTo>
                <a:lnTo>
                  <a:pt x="181216" y="158330"/>
                </a:lnTo>
                <a:lnTo>
                  <a:pt x="184311" y="141113"/>
                </a:lnTo>
                <a:lnTo>
                  <a:pt x="188914" y="123285"/>
                </a:lnTo>
                <a:lnTo>
                  <a:pt x="194523" y="105050"/>
                </a:lnTo>
                <a:lnTo>
                  <a:pt x="199532" y="91623"/>
                </a:lnTo>
                <a:lnTo>
                  <a:pt x="204141" y="81402"/>
                </a:lnTo>
                <a:lnTo>
                  <a:pt x="212649" y="66659"/>
                </a:lnTo>
                <a:lnTo>
                  <a:pt x="220664" y="55872"/>
                </a:lnTo>
                <a:lnTo>
                  <a:pt x="225849" y="51218"/>
                </a:lnTo>
                <a:lnTo>
                  <a:pt x="231846" y="46845"/>
                </a:lnTo>
                <a:lnTo>
                  <a:pt x="238383" y="42660"/>
                </a:lnTo>
                <a:lnTo>
                  <a:pt x="249035" y="38010"/>
                </a:lnTo>
                <a:lnTo>
                  <a:pt x="253653" y="36770"/>
                </a:lnTo>
                <a:lnTo>
                  <a:pt x="258002" y="37213"/>
                </a:lnTo>
                <a:lnTo>
                  <a:pt x="262171" y="38778"/>
                </a:lnTo>
                <a:lnTo>
                  <a:pt x="270190" y="43905"/>
                </a:lnTo>
                <a:lnTo>
                  <a:pt x="277988" y="50416"/>
                </a:lnTo>
                <a:lnTo>
                  <a:pt x="285687" y="60930"/>
                </a:lnTo>
                <a:lnTo>
                  <a:pt x="293341" y="75340"/>
                </a:lnTo>
                <a:lnTo>
                  <a:pt x="297160" y="84516"/>
                </a:lnTo>
                <a:lnTo>
                  <a:pt x="300977" y="94444"/>
                </a:lnTo>
                <a:lnTo>
                  <a:pt x="304791" y="103602"/>
                </a:lnTo>
                <a:lnTo>
                  <a:pt x="308604" y="112248"/>
                </a:lnTo>
                <a:lnTo>
                  <a:pt x="312416" y="120552"/>
                </a:lnTo>
                <a:lnTo>
                  <a:pt x="317497" y="134978"/>
                </a:lnTo>
                <a:lnTo>
                  <a:pt x="329917" y="174713"/>
                </a:lnTo>
                <a:lnTo>
                  <a:pt x="334244" y="192675"/>
                </a:lnTo>
                <a:lnTo>
                  <a:pt x="337129" y="208460"/>
                </a:lnTo>
                <a:lnTo>
                  <a:pt x="339052" y="222793"/>
                </a:lnTo>
                <a:lnTo>
                  <a:pt x="341605" y="236159"/>
                </a:lnTo>
                <a:lnTo>
                  <a:pt x="344577" y="248879"/>
                </a:lnTo>
                <a:lnTo>
                  <a:pt x="347828" y="261169"/>
                </a:lnTo>
                <a:lnTo>
                  <a:pt x="348725" y="276983"/>
                </a:lnTo>
                <a:lnTo>
                  <a:pt x="348053" y="295145"/>
                </a:lnTo>
                <a:lnTo>
                  <a:pt x="346335" y="314873"/>
                </a:lnTo>
                <a:lnTo>
                  <a:pt x="345190" y="331835"/>
                </a:lnTo>
                <a:lnTo>
                  <a:pt x="343918" y="360842"/>
                </a:lnTo>
                <a:lnTo>
                  <a:pt x="344849" y="377721"/>
                </a:lnTo>
                <a:lnTo>
                  <a:pt x="346739" y="396594"/>
                </a:lnTo>
                <a:lnTo>
                  <a:pt x="350956" y="431534"/>
                </a:lnTo>
                <a:lnTo>
                  <a:pt x="352080" y="442629"/>
                </a:lnTo>
                <a:lnTo>
                  <a:pt x="352830" y="451296"/>
                </a:lnTo>
                <a:lnTo>
                  <a:pt x="353663" y="464312"/>
                </a:lnTo>
                <a:lnTo>
                  <a:pt x="354330" y="4800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2"/>
          <p:cNvSpPr/>
          <p:nvPr/>
        </p:nvSpPr>
        <p:spPr>
          <a:xfrm>
            <a:off x="7327343" y="4447433"/>
            <a:ext cx="765098" cy="490327"/>
          </a:xfrm>
          <a:custGeom>
            <a:avLst/>
            <a:gdLst/>
            <a:ahLst/>
            <a:cxnLst/>
            <a:rect l="0" t="0" r="0" b="0"/>
            <a:pathLst>
              <a:path w="765098" h="490327">
                <a:moveTo>
                  <a:pt x="136447" y="55986"/>
                </a:moveTo>
                <a:lnTo>
                  <a:pt x="136447" y="30236"/>
                </a:lnTo>
                <a:lnTo>
                  <a:pt x="133060" y="18719"/>
                </a:lnTo>
                <a:lnTo>
                  <a:pt x="130379" y="12091"/>
                </a:lnTo>
                <a:lnTo>
                  <a:pt x="127322" y="7673"/>
                </a:lnTo>
                <a:lnTo>
                  <a:pt x="124013" y="4728"/>
                </a:lnTo>
                <a:lnTo>
                  <a:pt x="120538" y="2764"/>
                </a:lnTo>
                <a:lnTo>
                  <a:pt x="113289" y="582"/>
                </a:lnTo>
                <a:lnTo>
                  <a:pt x="109579" y="0"/>
                </a:lnTo>
                <a:lnTo>
                  <a:pt x="105835" y="882"/>
                </a:lnTo>
                <a:lnTo>
                  <a:pt x="98288" y="5249"/>
                </a:lnTo>
                <a:lnTo>
                  <a:pt x="81824" y="18400"/>
                </a:lnTo>
                <a:lnTo>
                  <a:pt x="69414" y="25735"/>
                </a:lnTo>
                <a:lnTo>
                  <a:pt x="58817" y="36615"/>
                </a:lnTo>
                <a:lnTo>
                  <a:pt x="54214" y="43072"/>
                </a:lnTo>
                <a:lnTo>
                  <a:pt x="48605" y="53727"/>
                </a:lnTo>
                <a:lnTo>
                  <a:pt x="42325" y="67180"/>
                </a:lnTo>
                <a:lnTo>
                  <a:pt x="35599" y="82499"/>
                </a:lnTo>
                <a:lnTo>
                  <a:pt x="29845" y="96521"/>
                </a:lnTo>
                <a:lnTo>
                  <a:pt x="24739" y="109679"/>
                </a:lnTo>
                <a:lnTo>
                  <a:pt x="20065" y="122262"/>
                </a:lnTo>
                <a:lnTo>
                  <a:pt x="15679" y="138270"/>
                </a:lnTo>
                <a:lnTo>
                  <a:pt x="11485" y="156562"/>
                </a:lnTo>
                <a:lnTo>
                  <a:pt x="7419" y="176377"/>
                </a:lnTo>
                <a:lnTo>
                  <a:pt x="4707" y="198477"/>
                </a:lnTo>
                <a:lnTo>
                  <a:pt x="2901" y="222100"/>
                </a:lnTo>
                <a:lnTo>
                  <a:pt x="1696" y="246739"/>
                </a:lnTo>
                <a:lnTo>
                  <a:pt x="357" y="294435"/>
                </a:lnTo>
                <a:lnTo>
                  <a:pt x="0" y="317822"/>
                </a:lnTo>
                <a:lnTo>
                  <a:pt x="1032" y="337224"/>
                </a:lnTo>
                <a:lnTo>
                  <a:pt x="2991" y="353968"/>
                </a:lnTo>
                <a:lnTo>
                  <a:pt x="5565" y="368941"/>
                </a:lnTo>
                <a:lnTo>
                  <a:pt x="9823" y="384003"/>
                </a:lnTo>
                <a:lnTo>
                  <a:pt x="15201" y="399124"/>
                </a:lnTo>
                <a:lnTo>
                  <a:pt x="21326" y="414285"/>
                </a:lnTo>
                <a:lnTo>
                  <a:pt x="26680" y="425662"/>
                </a:lnTo>
                <a:lnTo>
                  <a:pt x="31518" y="434517"/>
                </a:lnTo>
                <a:lnTo>
                  <a:pt x="40282" y="447742"/>
                </a:lnTo>
                <a:lnTo>
                  <a:pt x="52356" y="462328"/>
                </a:lnTo>
                <a:lnTo>
                  <a:pt x="60127" y="470686"/>
                </a:lnTo>
                <a:lnTo>
                  <a:pt x="63977" y="473423"/>
                </a:lnTo>
                <a:lnTo>
                  <a:pt x="71641" y="476464"/>
                </a:lnTo>
                <a:lnTo>
                  <a:pt x="75463" y="476005"/>
                </a:lnTo>
                <a:lnTo>
                  <a:pt x="79281" y="474429"/>
                </a:lnTo>
                <a:lnTo>
                  <a:pt x="83096" y="472108"/>
                </a:lnTo>
                <a:lnTo>
                  <a:pt x="94109" y="469529"/>
                </a:lnTo>
                <a:lnTo>
                  <a:pt x="100602" y="468842"/>
                </a:lnTo>
                <a:lnTo>
                  <a:pt x="106200" y="465843"/>
                </a:lnTo>
                <a:lnTo>
                  <a:pt x="121417" y="450758"/>
                </a:lnTo>
                <a:lnTo>
                  <a:pt x="140177" y="436410"/>
                </a:lnTo>
                <a:lnTo>
                  <a:pt x="149958" y="423607"/>
                </a:lnTo>
                <a:lnTo>
                  <a:pt x="168672" y="396051"/>
                </a:lnTo>
                <a:lnTo>
                  <a:pt x="174440" y="385566"/>
                </a:lnTo>
                <a:lnTo>
                  <a:pt x="179556" y="374766"/>
                </a:lnTo>
                <a:lnTo>
                  <a:pt x="184236" y="363757"/>
                </a:lnTo>
                <a:lnTo>
                  <a:pt x="191166" y="350066"/>
                </a:lnTo>
                <a:lnTo>
                  <a:pt x="199596" y="334590"/>
                </a:lnTo>
                <a:lnTo>
                  <a:pt x="209026" y="317922"/>
                </a:lnTo>
                <a:lnTo>
                  <a:pt x="219123" y="294110"/>
                </a:lnTo>
                <a:lnTo>
                  <a:pt x="229664" y="265535"/>
                </a:lnTo>
                <a:lnTo>
                  <a:pt x="240502" y="233786"/>
                </a:lnTo>
                <a:lnTo>
                  <a:pt x="247727" y="208809"/>
                </a:lnTo>
                <a:lnTo>
                  <a:pt x="252543" y="188348"/>
                </a:lnTo>
                <a:lnTo>
                  <a:pt x="255755" y="170897"/>
                </a:lnTo>
                <a:lnTo>
                  <a:pt x="257895" y="157994"/>
                </a:lnTo>
                <a:lnTo>
                  <a:pt x="259322" y="148122"/>
                </a:lnTo>
                <a:lnTo>
                  <a:pt x="260273" y="140270"/>
                </a:lnTo>
                <a:lnTo>
                  <a:pt x="260908" y="132495"/>
                </a:lnTo>
                <a:lnTo>
                  <a:pt x="261331" y="124773"/>
                </a:lnTo>
                <a:lnTo>
                  <a:pt x="261613" y="117084"/>
                </a:lnTo>
                <a:lnTo>
                  <a:pt x="260531" y="110688"/>
                </a:lnTo>
                <a:lnTo>
                  <a:pt x="255942" y="100195"/>
                </a:lnTo>
                <a:lnTo>
                  <a:pt x="246218" y="87147"/>
                </a:lnTo>
                <a:lnTo>
                  <a:pt x="241361" y="81306"/>
                </a:lnTo>
                <a:lnTo>
                  <a:pt x="239410" y="81756"/>
                </a:lnTo>
                <a:lnTo>
                  <a:pt x="233855" y="85643"/>
                </a:lnTo>
                <a:lnTo>
                  <a:pt x="223587" y="94971"/>
                </a:lnTo>
                <a:lnTo>
                  <a:pt x="219940" y="102296"/>
                </a:lnTo>
                <a:lnTo>
                  <a:pt x="216239" y="112260"/>
                </a:lnTo>
                <a:lnTo>
                  <a:pt x="212502" y="123982"/>
                </a:lnTo>
                <a:lnTo>
                  <a:pt x="210010" y="134337"/>
                </a:lnTo>
                <a:lnTo>
                  <a:pt x="208348" y="143780"/>
                </a:lnTo>
                <a:lnTo>
                  <a:pt x="207242" y="152616"/>
                </a:lnTo>
                <a:lnTo>
                  <a:pt x="205233" y="164856"/>
                </a:lnTo>
                <a:lnTo>
                  <a:pt x="199615" y="195390"/>
                </a:lnTo>
                <a:lnTo>
                  <a:pt x="197609" y="209882"/>
                </a:lnTo>
                <a:lnTo>
                  <a:pt x="196271" y="223353"/>
                </a:lnTo>
                <a:lnTo>
                  <a:pt x="195380" y="236145"/>
                </a:lnTo>
                <a:lnTo>
                  <a:pt x="196055" y="249752"/>
                </a:lnTo>
                <a:lnTo>
                  <a:pt x="197776" y="263903"/>
                </a:lnTo>
                <a:lnTo>
                  <a:pt x="200192" y="278418"/>
                </a:lnTo>
                <a:lnTo>
                  <a:pt x="204344" y="295714"/>
                </a:lnTo>
                <a:lnTo>
                  <a:pt x="209651" y="314865"/>
                </a:lnTo>
                <a:lnTo>
                  <a:pt x="225870" y="368065"/>
                </a:lnTo>
                <a:lnTo>
                  <a:pt x="230353" y="382148"/>
                </a:lnTo>
                <a:lnTo>
                  <a:pt x="234610" y="394078"/>
                </a:lnTo>
                <a:lnTo>
                  <a:pt x="238719" y="404571"/>
                </a:lnTo>
                <a:lnTo>
                  <a:pt x="242729" y="414106"/>
                </a:lnTo>
                <a:lnTo>
                  <a:pt x="247941" y="424273"/>
                </a:lnTo>
                <a:lnTo>
                  <a:pt x="253957" y="434861"/>
                </a:lnTo>
                <a:lnTo>
                  <a:pt x="260507" y="445729"/>
                </a:lnTo>
                <a:lnTo>
                  <a:pt x="266143" y="454245"/>
                </a:lnTo>
                <a:lnTo>
                  <a:pt x="275792" y="467094"/>
                </a:lnTo>
                <a:lnTo>
                  <a:pt x="287701" y="477038"/>
                </a:lnTo>
                <a:lnTo>
                  <a:pt x="300191" y="484420"/>
                </a:lnTo>
                <a:lnTo>
                  <a:pt x="309976" y="487702"/>
                </a:lnTo>
                <a:lnTo>
                  <a:pt x="322624" y="489548"/>
                </a:lnTo>
                <a:lnTo>
                  <a:pt x="326604" y="488538"/>
                </a:lnTo>
                <a:lnTo>
                  <a:pt x="345506" y="477791"/>
                </a:lnTo>
                <a:lnTo>
                  <a:pt x="362643" y="467139"/>
                </a:lnTo>
                <a:lnTo>
                  <a:pt x="367254" y="463438"/>
                </a:lnTo>
                <a:lnTo>
                  <a:pt x="375765" y="452553"/>
                </a:lnTo>
                <a:lnTo>
                  <a:pt x="379812" y="446094"/>
                </a:lnTo>
                <a:lnTo>
                  <a:pt x="383780" y="435438"/>
                </a:lnTo>
                <a:lnTo>
                  <a:pt x="387696" y="421984"/>
                </a:lnTo>
                <a:lnTo>
                  <a:pt x="391576" y="406665"/>
                </a:lnTo>
                <a:lnTo>
                  <a:pt x="396703" y="392642"/>
                </a:lnTo>
                <a:lnTo>
                  <a:pt x="402661" y="379483"/>
                </a:lnTo>
                <a:lnTo>
                  <a:pt x="409173" y="366901"/>
                </a:lnTo>
                <a:lnTo>
                  <a:pt x="413513" y="354703"/>
                </a:lnTo>
                <a:lnTo>
                  <a:pt x="416408" y="342761"/>
                </a:lnTo>
                <a:lnTo>
                  <a:pt x="418338" y="330989"/>
                </a:lnTo>
                <a:lnTo>
                  <a:pt x="422163" y="315522"/>
                </a:lnTo>
                <a:lnTo>
                  <a:pt x="427255" y="297590"/>
                </a:lnTo>
                <a:lnTo>
                  <a:pt x="433189" y="278015"/>
                </a:lnTo>
                <a:lnTo>
                  <a:pt x="437145" y="259886"/>
                </a:lnTo>
                <a:lnTo>
                  <a:pt x="439782" y="242719"/>
                </a:lnTo>
                <a:lnTo>
                  <a:pt x="441540" y="226195"/>
                </a:lnTo>
                <a:lnTo>
                  <a:pt x="443982" y="211369"/>
                </a:lnTo>
                <a:lnTo>
                  <a:pt x="446880" y="197675"/>
                </a:lnTo>
                <a:lnTo>
                  <a:pt x="450082" y="184735"/>
                </a:lnTo>
                <a:lnTo>
                  <a:pt x="452217" y="169759"/>
                </a:lnTo>
                <a:lnTo>
                  <a:pt x="453640" y="153425"/>
                </a:lnTo>
                <a:lnTo>
                  <a:pt x="454588" y="136186"/>
                </a:lnTo>
                <a:lnTo>
                  <a:pt x="456491" y="120883"/>
                </a:lnTo>
                <a:lnTo>
                  <a:pt x="459030" y="106870"/>
                </a:lnTo>
                <a:lnTo>
                  <a:pt x="461992" y="93719"/>
                </a:lnTo>
                <a:lnTo>
                  <a:pt x="465237" y="81142"/>
                </a:lnTo>
                <a:lnTo>
                  <a:pt x="468670" y="68947"/>
                </a:lnTo>
                <a:lnTo>
                  <a:pt x="472228" y="57007"/>
                </a:lnTo>
                <a:lnTo>
                  <a:pt x="475872" y="50316"/>
                </a:lnTo>
                <a:lnTo>
                  <a:pt x="479570" y="47126"/>
                </a:lnTo>
                <a:lnTo>
                  <a:pt x="483305" y="46270"/>
                </a:lnTo>
                <a:lnTo>
                  <a:pt x="485796" y="46969"/>
                </a:lnTo>
                <a:lnTo>
                  <a:pt x="487455" y="48704"/>
                </a:lnTo>
                <a:lnTo>
                  <a:pt x="488563" y="51132"/>
                </a:lnTo>
                <a:lnTo>
                  <a:pt x="489793" y="60602"/>
                </a:lnTo>
                <a:lnTo>
                  <a:pt x="490339" y="74548"/>
                </a:lnTo>
                <a:lnTo>
                  <a:pt x="490582" y="93446"/>
                </a:lnTo>
                <a:lnTo>
                  <a:pt x="491917" y="103819"/>
                </a:lnTo>
                <a:lnTo>
                  <a:pt x="494077" y="114545"/>
                </a:lnTo>
                <a:lnTo>
                  <a:pt x="496787" y="125506"/>
                </a:lnTo>
                <a:lnTo>
                  <a:pt x="499863" y="146783"/>
                </a:lnTo>
                <a:lnTo>
                  <a:pt x="506668" y="207677"/>
                </a:lnTo>
                <a:lnTo>
                  <a:pt x="510261" y="233314"/>
                </a:lnTo>
                <a:lnTo>
                  <a:pt x="513927" y="254215"/>
                </a:lnTo>
                <a:lnTo>
                  <a:pt x="517640" y="271959"/>
                </a:lnTo>
                <a:lnTo>
                  <a:pt x="520115" y="287598"/>
                </a:lnTo>
                <a:lnTo>
                  <a:pt x="521766" y="301834"/>
                </a:lnTo>
                <a:lnTo>
                  <a:pt x="522866" y="315135"/>
                </a:lnTo>
                <a:lnTo>
                  <a:pt x="523599" y="327812"/>
                </a:lnTo>
                <a:lnTo>
                  <a:pt x="524414" y="352058"/>
                </a:lnTo>
                <a:lnTo>
                  <a:pt x="524873" y="381060"/>
                </a:lnTo>
                <a:lnTo>
                  <a:pt x="525049" y="442754"/>
                </a:lnTo>
                <a:lnTo>
                  <a:pt x="525066" y="325123"/>
                </a:lnTo>
                <a:lnTo>
                  <a:pt x="526336" y="306531"/>
                </a:lnTo>
                <a:lnTo>
                  <a:pt x="528453" y="289056"/>
                </a:lnTo>
                <a:lnTo>
                  <a:pt x="531134" y="272326"/>
                </a:lnTo>
                <a:lnTo>
                  <a:pt x="534191" y="257363"/>
                </a:lnTo>
                <a:lnTo>
                  <a:pt x="537500" y="243577"/>
                </a:lnTo>
                <a:lnTo>
                  <a:pt x="540975" y="230577"/>
                </a:lnTo>
                <a:lnTo>
                  <a:pt x="551610" y="195813"/>
                </a:lnTo>
                <a:lnTo>
                  <a:pt x="558002" y="175874"/>
                </a:lnTo>
                <a:lnTo>
                  <a:pt x="563534" y="160041"/>
                </a:lnTo>
                <a:lnTo>
                  <a:pt x="568491" y="146947"/>
                </a:lnTo>
                <a:lnTo>
                  <a:pt x="573067" y="135677"/>
                </a:lnTo>
                <a:lnTo>
                  <a:pt x="578656" y="125623"/>
                </a:lnTo>
                <a:lnTo>
                  <a:pt x="584923" y="116381"/>
                </a:lnTo>
                <a:lnTo>
                  <a:pt x="591641" y="107680"/>
                </a:lnTo>
                <a:lnTo>
                  <a:pt x="598660" y="99338"/>
                </a:lnTo>
                <a:lnTo>
                  <a:pt x="605878" y="91238"/>
                </a:lnTo>
                <a:lnTo>
                  <a:pt x="613231" y="83297"/>
                </a:lnTo>
                <a:lnTo>
                  <a:pt x="620673" y="78003"/>
                </a:lnTo>
                <a:lnTo>
                  <a:pt x="642012" y="69283"/>
                </a:lnTo>
                <a:lnTo>
                  <a:pt x="652395" y="62743"/>
                </a:lnTo>
                <a:lnTo>
                  <a:pt x="656943" y="61761"/>
                </a:lnTo>
                <a:lnTo>
                  <a:pt x="661244" y="62376"/>
                </a:lnTo>
                <a:lnTo>
                  <a:pt x="665382" y="64056"/>
                </a:lnTo>
                <a:lnTo>
                  <a:pt x="689002" y="68023"/>
                </a:lnTo>
                <a:lnTo>
                  <a:pt x="698681" y="73189"/>
                </a:lnTo>
                <a:lnTo>
                  <a:pt x="710602" y="86492"/>
                </a:lnTo>
                <a:lnTo>
                  <a:pt x="717337" y="95374"/>
                </a:lnTo>
                <a:lnTo>
                  <a:pt x="724367" y="107645"/>
                </a:lnTo>
                <a:lnTo>
                  <a:pt x="731593" y="122175"/>
                </a:lnTo>
                <a:lnTo>
                  <a:pt x="738951" y="138213"/>
                </a:lnTo>
                <a:lnTo>
                  <a:pt x="745126" y="153984"/>
                </a:lnTo>
                <a:lnTo>
                  <a:pt x="750513" y="169578"/>
                </a:lnTo>
                <a:lnTo>
                  <a:pt x="755374" y="185054"/>
                </a:lnTo>
                <a:lnTo>
                  <a:pt x="758615" y="199182"/>
                </a:lnTo>
                <a:lnTo>
                  <a:pt x="760775" y="212410"/>
                </a:lnTo>
                <a:lnTo>
                  <a:pt x="762216" y="225039"/>
                </a:lnTo>
                <a:lnTo>
                  <a:pt x="763176" y="244888"/>
                </a:lnTo>
                <a:lnTo>
                  <a:pt x="764243" y="297423"/>
                </a:lnTo>
                <a:lnTo>
                  <a:pt x="765097" y="4903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3"/>
          <p:cNvSpPr/>
          <p:nvPr/>
        </p:nvSpPr>
        <p:spPr>
          <a:xfrm>
            <a:off x="8275319" y="4217670"/>
            <a:ext cx="33809" cy="811531"/>
          </a:xfrm>
          <a:custGeom>
            <a:avLst/>
            <a:gdLst/>
            <a:ahLst/>
            <a:cxnLst/>
            <a:rect l="0" t="0" r="0" b="0"/>
            <a:pathLst>
              <a:path w="33809" h="811531">
                <a:moveTo>
                  <a:pt x="0" y="0"/>
                </a:moveTo>
                <a:lnTo>
                  <a:pt x="6068" y="12135"/>
                </a:lnTo>
                <a:lnTo>
                  <a:pt x="9125" y="20790"/>
                </a:lnTo>
                <a:lnTo>
                  <a:pt x="12434" y="31640"/>
                </a:lnTo>
                <a:lnTo>
                  <a:pt x="15909" y="43953"/>
                </a:lnTo>
                <a:lnTo>
                  <a:pt x="18227" y="55972"/>
                </a:lnTo>
                <a:lnTo>
                  <a:pt x="19771" y="67794"/>
                </a:lnTo>
                <a:lnTo>
                  <a:pt x="20217" y="92361"/>
                </a:lnTo>
                <a:lnTo>
                  <a:pt x="18559" y="106023"/>
                </a:lnTo>
                <a:lnTo>
                  <a:pt x="16183" y="120212"/>
                </a:lnTo>
                <a:lnTo>
                  <a:pt x="14599" y="141101"/>
                </a:lnTo>
                <a:lnTo>
                  <a:pt x="13543" y="166458"/>
                </a:lnTo>
                <a:lnTo>
                  <a:pt x="12838" y="194792"/>
                </a:lnTo>
                <a:lnTo>
                  <a:pt x="13639" y="232731"/>
                </a:lnTo>
                <a:lnTo>
                  <a:pt x="21395" y="418373"/>
                </a:lnTo>
                <a:lnTo>
                  <a:pt x="22427" y="526552"/>
                </a:lnTo>
                <a:lnTo>
                  <a:pt x="23841" y="558045"/>
                </a:lnTo>
                <a:lnTo>
                  <a:pt x="26054" y="584119"/>
                </a:lnTo>
                <a:lnTo>
                  <a:pt x="28799" y="606583"/>
                </a:lnTo>
                <a:lnTo>
                  <a:pt x="30630" y="634258"/>
                </a:lnTo>
                <a:lnTo>
                  <a:pt x="31850" y="665409"/>
                </a:lnTo>
                <a:lnTo>
                  <a:pt x="33808" y="758113"/>
                </a:lnTo>
                <a:lnTo>
                  <a:pt x="32699" y="769568"/>
                </a:lnTo>
                <a:lnTo>
                  <a:pt x="30690" y="778475"/>
                </a:lnTo>
                <a:lnTo>
                  <a:pt x="25180" y="793692"/>
                </a:lnTo>
                <a:lnTo>
                  <a:pt x="22860" y="8115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4"/>
          <p:cNvSpPr/>
          <p:nvPr/>
        </p:nvSpPr>
        <p:spPr>
          <a:xfrm>
            <a:off x="8195309" y="4549139"/>
            <a:ext cx="274321" cy="22862"/>
          </a:xfrm>
          <a:custGeom>
            <a:avLst/>
            <a:gdLst/>
            <a:ahLst/>
            <a:cxnLst/>
            <a:rect l="0" t="0" r="0" b="0"/>
            <a:pathLst>
              <a:path w="274321" h="22862">
                <a:moveTo>
                  <a:pt x="0" y="22861"/>
                </a:moveTo>
                <a:lnTo>
                  <a:pt x="12136" y="22861"/>
                </a:lnTo>
                <a:lnTo>
                  <a:pt x="18251" y="21590"/>
                </a:lnTo>
                <a:lnTo>
                  <a:pt x="24868" y="19474"/>
                </a:lnTo>
                <a:lnTo>
                  <a:pt x="31819" y="16793"/>
                </a:lnTo>
                <a:lnTo>
                  <a:pt x="40263" y="15005"/>
                </a:lnTo>
                <a:lnTo>
                  <a:pt x="49702" y="13813"/>
                </a:lnTo>
                <a:lnTo>
                  <a:pt x="59805" y="13019"/>
                </a:lnTo>
                <a:lnTo>
                  <a:pt x="74160" y="11220"/>
                </a:lnTo>
                <a:lnTo>
                  <a:pt x="110431" y="5833"/>
                </a:lnTo>
                <a:lnTo>
                  <a:pt x="130771" y="3889"/>
                </a:lnTo>
                <a:lnTo>
                  <a:pt x="151951" y="259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5"/>
          <p:cNvSpPr/>
          <p:nvPr/>
        </p:nvSpPr>
        <p:spPr>
          <a:xfrm>
            <a:off x="8492490" y="4503644"/>
            <a:ext cx="217170" cy="410356"/>
          </a:xfrm>
          <a:custGeom>
            <a:avLst/>
            <a:gdLst/>
            <a:ahLst/>
            <a:cxnLst/>
            <a:rect l="0" t="0" r="0" b="0"/>
            <a:pathLst>
              <a:path w="217170" h="410356">
                <a:moveTo>
                  <a:pt x="0" y="182656"/>
                </a:moveTo>
                <a:lnTo>
                  <a:pt x="12135" y="188723"/>
                </a:lnTo>
                <a:lnTo>
                  <a:pt x="18250" y="190511"/>
                </a:lnTo>
                <a:lnTo>
                  <a:pt x="24866" y="191702"/>
                </a:lnTo>
                <a:lnTo>
                  <a:pt x="31818" y="192496"/>
                </a:lnTo>
                <a:lnTo>
                  <a:pt x="37721" y="191756"/>
                </a:lnTo>
                <a:lnTo>
                  <a:pt x="42927" y="189993"/>
                </a:lnTo>
                <a:lnTo>
                  <a:pt x="47669" y="187547"/>
                </a:lnTo>
                <a:lnTo>
                  <a:pt x="52099" y="184646"/>
                </a:lnTo>
                <a:lnTo>
                  <a:pt x="56322" y="181443"/>
                </a:lnTo>
                <a:lnTo>
                  <a:pt x="60408" y="178037"/>
                </a:lnTo>
                <a:lnTo>
                  <a:pt x="65672" y="171957"/>
                </a:lnTo>
                <a:lnTo>
                  <a:pt x="71721" y="164093"/>
                </a:lnTo>
                <a:lnTo>
                  <a:pt x="78294" y="155040"/>
                </a:lnTo>
                <a:lnTo>
                  <a:pt x="86486" y="146465"/>
                </a:lnTo>
                <a:lnTo>
                  <a:pt x="95757" y="138209"/>
                </a:lnTo>
                <a:lnTo>
                  <a:pt x="105747" y="130165"/>
                </a:lnTo>
                <a:lnTo>
                  <a:pt x="113679" y="122262"/>
                </a:lnTo>
                <a:lnTo>
                  <a:pt x="120236" y="114453"/>
                </a:lnTo>
                <a:lnTo>
                  <a:pt x="125876" y="106707"/>
                </a:lnTo>
                <a:lnTo>
                  <a:pt x="130908" y="99003"/>
                </a:lnTo>
                <a:lnTo>
                  <a:pt x="135532" y="91327"/>
                </a:lnTo>
                <a:lnTo>
                  <a:pt x="139884" y="83670"/>
                </a:lnTo>
                <a:lnTo>
                  <a:pt x="144720" y="71775"/>
                </a:lnTo>
                <a:lnTo>
                  <a:pt x="146870" y="59716"/>
                </a:lnTo>
                <a:lnTo>
                  <a:pt x="147443" y="51165"/>
                </a:lnTo>
                <a:lnTo>
                  <a:pt x="147826" y="41656"/>
                </a:lnTo>
                <a:lnTo>
                  <a:pt x="146810" y="34046"/>
                </a:lnTo>
                <a:lnTo>
                  <a:pt x="142296" y="22203"/>
                </a:lnTo>
                <a:lnTo>
                  <a:pt x="139442" y="12707"/>
                </a:lnTo>
                <a:lnTo>
                  <a:pt x="138681" y="8396"/>
                </a:lnTo>
                <a:lnTo>
                  <a:pt x="136904" y="5523"/>
                </a:lnTo>
                <a:lnTo>
                  <a:pt x="134449" y="3607"/>
                </a:lnTo>
                <a:lnTo>
                  <a:pt x="131543" y="2330"/>
                </a:lnTo>
                <a:lnTo>
                  <a:pt x="124926" y="911"/>
                </a:lnTo>
                <a:lnTo>
                  <a:pt x="116399" y="0"/>
                </a:lnTo>
                <a:lnTo>
                  <a:pt x="111846" y="6648"/>
                </a:lnTo>
                <a:lnTo>
                  <a:pt x="108853" y="11977"/>
                </a:lnTo>
                <a:lnTo>
                  <a:pt x="104319" y="16800"/>
                </a:lnTo>
                <a:lnTo>
                  <a:pt x="98756" y="21285"/>
                </a:lnTo>
                <a:lnTo>
                  <a:pt x="92506" y="25545"/>
                </a:lnTo>
                <a:lnTo>
                  <a:pt x="88342" y="32195"/>
                </a:lnTo>
                <a:lnTo>
                  <a:pt x="85564" y="40439"/>
                </a:lnTo>
                <a:lnTo>
                  <a:pt x="83712" y="49744"/>
                </a:lnTo>
                <a:lnTo>
                  <a:pt x="81208" y="59758"/>
                </a:lnTo>
                <a:lnTo>
                  <a:pt x="78269" y="70244"/>
                </a:lnTo>
                <a:lnTo>
                  <a:pt x="75038" y="81044"/>
                </a:lnTo>
                <a:lnTo>
                  <a:pt x="58357" y="132652"/>
                </a:lnTo>
                <a:lnTo>
                  <a:pt x="54145" y="149320"/>
                </a:lnTo>
                <a:lnTo>
                  <a:pt x="51337" y="164242"/>
                </a:lnTo>
                <a:lnTo>
                  <a:pt x="49464" y="178000"/>
                </a:lnTo>
                <a:lnTo>
                  <a:pt x="48216" y="194791"/>
                </a:lnTo>
                <a:lnTo>
                  <a:pt x="47384" y="213606"/>
                </a:lnTo>
                <a:lnTo>
                  <a:pt x="46212" y="266333"/>
                </a:lnTo>
                <a:lnTo>
                  <a:pt x="46048" y="280350"/>
                </a:lnTo>
                <a:lnTo>
                  <a:pt x="47209" y="294775"/>
                </a:lnTo>
                <a:lnTo>
                  <a:pt x="49252" y="309472"/>
                </a:lnTo>
                <a:lnTo>
                  <a:pt x="51884" y="324350"/>
                </a:lnTo>
                <a:lnTo>
                  <a:pt x="54909" y="336808"/>
                </a:lnTo>
                <a:lnTo>
                  <a:pt x="58197" y="347654"/>
                </a:lnTo>
                <a:lnTo>
                  <a:pt x="61657" y="357424"/>
                </a:lnTo>
                <a:lnTo>
                  <a:pt x="67775" y="366478"/>
                </a:lnTo>
                <a:lnTo>
                  <a:pt x="75663" y="375054"/>
                </a:lnTo>
                <a:lnTo>
                  <a:pt x="84732" y="383311"/>
                </a:lnTo>
                <a:lnTo>
                  <a:pt x="93317" y="390086"/>
                </a:lnTo>
                <a:lnTo>
                  <a:pt x="101582" y="395872"/>
                </a:lnTo>
                <a:lnTo>
                  <a:pt x="109631" y="401000"/>
                </a:lnTo>
                <a:lnTo>
                  <a:pt x="117537" y="404419"/>
                </a:lnTo>
                <a:lnTo>
                  <a:pt x="125348" y="406697"/>
                </a:lnTo>
                <a:lnTo>
                  <a:pt x="133095" y="408217"/>
                </a:lnTo>
                <a:lnTo>
                  <a:pt x="139530" y="409230"/>
                </a:lnTo>
                <a:lnTo>
                  <a:pt x="145090" y="409905"/>
                </a:lnTo>
                <a:lnTo>
                  <a:pt x="150066" y="410355"/>
                </a:lnTo>
                <a:lnTo>
                  <a:pt x="155924" y="409385"/>
                </a:lnTo>
                <a:lnTo>
                  <a:pt x="162369" y="407469"/>
                </a:lnTo>
                <a:lnTo>
                  <a:pt x="169206" y="404921"/>
                </a:lnTo>
                <a:lnTo>
                  <a:pt x="175034" y="401953"/>
                </a:lnTo>
                <a:lnTo>
                  <a:pt x="180189" y="398704"/>
                </a:lnTo>
                <a:lnTo>
                  <a:pt x="184895" y="395267"/>
                </a:lnTo>
                <a:lnTo>
                  <a:pt x="189304" y="391707"/>
                </a:lnTo>
                <a:lnTo>
                  <a:pt x="193512" y="388063"/>
                </a:lnTo>
                <a:lnTo>
                  <a:pt x="197588" y="384364"/>
                </a:lnTo>
                <a:lnTo>
                  <a:pt x="205503" y="376867"/>
                </a:lnTo>
                <a:lnTo>
                  <a:pt x="217169" y="3655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6"/>
          <p:cNvSpPr/>
          <p:nvPr/>
        </p:nvSpPr>
        <p:spPr>
          <a:xfrm>
            <a:off x="8801100" y="4503419"/>
            <a:ext cx="114301" cy="378562"/>
          </a:xfrm>
          <a:custGeom>
            <a:avLst/>
            <a:gdLst/>
            <a:ahLst/>
            <a:cxnLst/>
            <a:rect l="0" t="0" r="0" b="0"/>
            <a:pathLst>
              <a:path w="114301" h="378562">
                <a:moveTo>
                  <a:pt x="0" y="0"/>
                </a:moveTo>
                <a:lnTo>
                  <a:pt x="0" y="41659"/>
                </a:lnTo>
                <a:lnTo>
                  <a:pt x="1270" y="54443"/>
                </a:lnTo>
                <a:lnTo>
                  <a:pt x="3386" y="70586"/>
                </a:lnTo>
                <a:lnTo>
                  <a:pt x="6067" y="88967"/>
                </a:lnTo>
                <a:lnTo>
                  <a:pt x="9125" y="105032"/>
                </a:lnTo>
                <a:lnTo>
                  <a:pt x="12433" y="119551"/>
                </a:lnTo>
                <a:lnTo>
                  <a:pt x="15908" y="133041"/>
                </a:lnTo>
                <a:lnTo>
                  <a:pt x="19495" y="150924"/>
                </a:lnTo>
                <a:lnTo>
                  <a:pt x="26868" y="194501"/>
                </a:lnTo>
                <a:lnTo>
                  <a:pt x="38158" y="269014"/>
                </a:lnTo>
                <a:lnTo>
                  <a:pt x="41949" y="289833"/>
                </a:lnTo>
                <a:lnTo>
                  <a:pt x="45746" y="307523"/>
                </a:lnTo>
                <a:lnTo>
                  <a:pt x="49547" y="323125"/>
                </a:lnTo>
                <a:lnTo>
                  <a:pt x="52081" y="336067"/>
                </a:lnTo>
                <a:lnTo>
                  <a:pt x="53771" y="347235"/>
                </a:lnTo>
                <a:lnTo>
                  <a:pt x="54897" y="357220"/>
                </a:lnTo>
                <a:lnTo>
                  <a:pt x="54378" y="365147"/>
                </a:lnTo>
                <a:lnTo>
                  <a:pt x="52762" y="371702"/>
                </a:lnTo>
                <a:lnTo>
                  <a:pt x="50414" y="377341"/>
                </a:lnTo>
                <a:lnTo>
                  <a:pt x="48849" y="378561"/>
                </a:lnTo>
                <a:lnTo>
                  <a:pt x="47806" y="376834"/>
                </a:lnTo>
                <a:lnTo>
                  <a:pt x="47111" y="373143"/>
                </a:lnTo>
                <a:lnTo>
                  <a:pt x="45377" y="369412"/>
                </a:lnTo>
                <a:lnTo>
                  <a:pt x="42951" y="365655"/>
                </a:lnTo>
                <a:lnTo>
                  <a:pt x="40064" y="361880"/>
                </a:lnTo>
                <a:lnTo>
                  <a:pt x="36869" y="353014"/>
                </a:lnTo>
                <a:lnTo>
                  <a:pt x="33469" y="340753"/>
                </a:lnTo>
                <a:lnTo>
                  <a:pt x="29933" y="326229"/>
                </a:lnTo>
                <a:lnTo>
                  <a:pt x="26305" y="312736"/>
                </a:lnTo>
                <a:lnTo>
                  <a:pt x="18887" y="287584"/>
                </a:lnTo>
                <a:lnTo>
                  <a:pt x="16402" y="275543"/>
                </a:lnTo>
                <a:lnTo>
                  <a:pt x="14744" y="263705"/>
                </a:lnTo>
                <a:lnTo>
                  <a:pt x="13640" y="252003"/>
                </a:lnTo>
                <a:lnTo>
                  <a:pt x="14172" y="237853"/>
                </a:lnTo>
                <a:lnTo>
                  <a:pt x="15798" y="222068"/>
                </a:lnTo>
                <a:lnTo>
                  <a:pt x="18152" y="205196"/>
                </a:lnTo>
                <a:lnTo>
                  <a:pt x="24154" y="169515"/>
                </a:lnTo>
                <a:lnTo>
                  <a:pt x="27533" y="151110"/>
                </a:lnTo>
                <a:lnTo>
                  <a:pt x="32325" y="137570"/>
                </a:lnTo>
                <a:lnTo>
                  <a:pt x="38060" y="127273"/>
                </a:lnTo>
                <a:lnTo>
                  <a:pt x="44423" y="119139"/>
                </a:lnTo>
                <a:lnTo>
                  <a:pt x="51205" y="109906"/>
                </a:lnTo>
                <a:lnTo>
                  <a:pt x="65515" y="89487"/>
                </a:lnTo>
                <a:lnTo>
                  <a:pt x="71616" y="82518"/>
                </a:lnTo>
                <a:lnTo>
                  <a:pt x="76954" y="77873"/>
                </a:lnTo>
                <a:lnTo>
                  <a:pt x="81783" y="74775"/>
                </a:lnTo>
                <a:lnTo>
                  <a:pt x="86271" y="72710"/>
                </a:lnTo>
                <a:lnTo>
                  <a:pt x="90534" y="71333"/>
                </a:lnTo>
                <a:lnTo>
                  <a:pt x="99214" y="69396"/>
                </a:lnTo>
                <a:lnTo>
                  <a:pt x="114300" y="685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an angle bisector?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590800"/>
            <a:ext cx="7707064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368"/>
          <p:cNvSpPr/>
          <p:nvPr/>
        </p:nvSpPr>
        <p:spPr>
          <a:xfrm>
            <a:off x="4080509" y="3897629"/>
            <a:ext cx="255481" cy="135516"/>
          </a:xfrm>
          <a:custGeom>
            <a:avLst/>
            <a:gdLst/>
            <a:ahLst/>
            <a:cxnLst/>
            <a:rect l="0" t="0" r="0" b="0"/>
            <a:pathLst>
              <a:path w="255481" h="135516">
                <a:moveTo>
                  <a:pt x="0" y="0"/>
                </a:moveTo>
                <a:lnTo>
                  <a:pt x="15910" y="15910"/>
                </a:lnTo>
                <a:lnTo>
                  <a:pt x="18226" y="19497"/>
                </a:lnTo>
                <a:lnTo>
                  <a:pt x="19771" y="23158"/>
                </a:lnTo>
                <a:lnTo>
                  <a:pt x="22251" y="32091"/>
                </a:lnTo>
                <a:lnTo>
                  <a:pt x="23724" y="34094"/>
                </a:lnTo>
                <a:lnTo>
                  <a:pt x="25976" y="36700"/>
                </a:lnTo>
                <a:lnTo>
                  <a:pt x="28747" y="39707"/>
                </a:lnTo>
                <a:lnTo>
                  <a:pt x="44784" y="56074"/>
                </a:lnTo>
                <a:lnTo>
                  <a:pt x="50176" y="60243"/>
                </a:lnTo>
                <a:lnTo>
                  <a:pt x="55041" y="63022"/>
                </a:lnTo>
                <a:lnTo>
                  <a:pt x="59554" y="64875"/>
                </a:lnTo>
                <a:lnTo>
                  <a:pt x="62563" y="67380"/>
                </a:lnTo>
                <a:lnTo>
                  <a:pt x="64569" y="70320"/>
                </a:lnTo>
                <a:lnTo>
                  <a:pt x="65906" y="73550"/>
                </a:lnTo>
                <a:lnTo>
                  <a:pt x="70608" y="78244"/>
                </a:lnTo>
                <a:lnTo>
                  <a:pt x="77552" y="83913"/>
                </a:lnTo>
                <a:lnTo>
                  <a:pt x="85991" y="90232"/>
                </a:lnTo>
                <a:lnTo>
                  <a:pt x="92888" y="94445"/>
                </a:lnTo>
                <a:lnTo>
                  <a:pt x="98756" y="97253"/>
                </a:lnTo>
                <a:lnTo>
                  <a:pt x="103937" y="99126"/>
                </a:lnTo>
                <a:lnTo>
                  <a:pt x="109932" y="101644"/>
                </a:lnTo>
                <a:lnTo>
                  <a:pt x="116468" y="104593"/>
                </a:lnTo>
                <a:lnTo>
                  <a:pt x="123366" y="107829"/>
                </a:lnTo>
                <a:lnTo>
                  <a:pt x="129234" y="111256"/>
                </a:lnTo>
                <a:lnTo>
                  <a:pt x="134416" y="114811"/>
                </a:lnTo>
                <a:lnTo>
                  <a:pt x="139141" y="118451"/>
                </a:lnTo>
                <a:lnTo>
                  <a:pt x="144831" y="120877"/>
                </a:lnTo>
                <a:lnTo>
                  <a:pt x="151164" y="122495"/>
                </a:lnTo>
                <a:lnTo>
                  <a:pt x="157926" y="123573"/>
                </a:lnTo>
                <a:lnTo>
                  <a:pt x="163704" y="124292"/>
                </a:lnTo>
                <a:lnTo>
                  <a:pt x="168826" y="124772"/>
                </a:lnTo>
                <a:lnTo>
                  <a:pt x="173511" y="125091"/>
                </a:lnTo>
                <a:lnTo>
                  <a:pt x="177904" y="126574"/>
                </a:lnTo>
                <a:lnTo>
                  <a:pt x="182103" y="128833"/>
                </a:lnTo>
                <a:lnTo>
                  <a:pt x="186172" y="131609"/>
                </a:lnTo>
                <a:lnTo>
                  <a:pt x="194080" y="134693"/>
                </a:lnTo>
                <a:lnTo>
                  <a:pt x="197967" y="135515"/>
                </a:lnTo>
                <a:lnTo>
                  <a:pt x="201828" y="134794"/>
                </a:lnTo>
                <a:lnTo>
                  <a:pt x="209505" y="130606"/>
                </a:lnTo>
                <a:lnTo>
                  <a:pt x="217150" y="127897"/>
                </a:lnTo>
                <a:lnTo>
                  <a:pt x="220967" y="127175"/>
                </a:lnTo>
                <a:lnTo>
                  <a:pt x="226052" y="126693"/>
                </a:lnTo>
                <a:lnTo>
                  <a:pt x="231981" y="126373"/>
                </a:lnTo>
                <a:lnTo>
                  <a:pt x="249076" y="125921"/>
                </a:lnTo>
                <a:lnTo>
                  <a:pt x="255480" y="125815"/>
                </a:lnTo>
                <a:lnTo>
                  <a:pt x="255410" y="125787"/>
                </a:lnTo>
                <a:lnTo>
                  <a:pt x="251461" y="1143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9"/>
          <p:cNvSpPr/>
          <p:nvPr/>
        </p:nvSpPr>
        <p:spPr>
          <a:xfrm>
            <a:off x="4091940" y="3863339"/>
            <a:ext cx="22861" cy="68582"/>
          </a:xfrm>
          <a:custGeom>
            <a:avLst/>
            <a:gdLst/>
            <a:ahLst/>
            <a:cxnLst/>
            <a:rect l="0" t="0" r="0" b="0"/>
            <a:pathLst>
              <a:path w="22861" h="68582">
                <a:moveTo>
                  <a:pt x="22860" y="68581"/>
                </a:moveTo>
                <a:lnTo>
                  <a:pt x="16792" y="50377"/>
                </a:lnTo>
                <a:lnTo>
                  <a:pt x="13734" y="42475"/>
                </a:lnTo>
                <a:lnTo>
                  <a:pt x="10426" y="3466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0"/>
          <p:cNvSpPr/>
          <p:nvPr/>
        </p:nvSpPr>
        <p:spPr>
          <a:xfrm>
            <a:off x="4366259" y="3749039"/>
            <a:ext cx="171265" cy="308612"/>
          </a:xfrm>
          <a:custGeom>
            <a:avLst/>
            <a:gdLst/>
            <a:ahLst/>
            <a:cxnLst/>
            <a:rect l="0" t="0" r="0" b="0"/>
            <a:pathLst>
              <a:path w="171265" h="308612">
                <a:moveTo>
                  <a:pt x="0" y="308611"/>
                </a:moveTo>
                <a:lnTo>
                  <a:pt x="27200" y="281411"/>
                </a:lnTo>
                <a:lnTo>
                  <a:pt x="30834" y="279048"/>
                </a:lnTo>
                <a:lnTo>
                  <a:pt x="34526" y="277472"/>
                </a:lnTo>
                <a:lnTo>
                  <a:pt x="38258" y="276421"/>
                </a:lnTo>
                <a:lnTo>
                  <a:pt x="42015" y="275721"/>
                </a:lnTo>
                <a:lnTo>
                  <a:pt x="45790" y="275254"/>
                </a:lnTo>
                <a:lnTo>
                  <a:pt x="49577" y="274943"/>
                </a:lnTo>
                <a:lnTo>
                  <a:pt x="53372" y="273465"/>
                </a:lnTo>
                <a:lnTo>
                  <a:pt x="57171" y="271210"/>
                </a:lnTo>
                <a:lnTo>
                  <a:pt x="60974" y="268437"/>
                </a:lnTo>
                <a:lnTo>
                  <a:pt x="63510" y="265318"/>
                </a:lnTo>
                <a:lnTo>
                  <a:pt x="65200" y="261969"/>
                </a:lnTo>
                <a:lnTo>
                  <a:pt x="66327" y="258466"/>
                </a:lnTo>
                <a:lnTo>
                  <a:pt x="68348" y="256131"/>
                </a:lnTo>
                <a:lnTo>
                  <a:pt x="70966" y="254574"/>
                </a:lnTo>
                <a:lnTo>
                  <a:pt x="73981" y="253536"/>
                </a:lnTo>
                <a:lnTo>
                  <a:pt x="77260" y="251574"/>
                </a:lnTo>
                <a:lnTo>
                  <a:pt x="80717" y="248996"/>
                </a:lnTo>
                <a:lnTo>
                  <a:pt x="84292" y="246008"/>
                </a:lnTo>
                <a:lnTo>
                  <a:pt x="87945" y="244015"/>
                </a:lnTo>
                <a:lnTo>
                  <a:pt x="91650" y="242687"/>
                </a:lnTo>
                <a:lnTo>
                  <a:pt x="95390" y="241801"/>
                </a:lnTo>
                <a:lnTo>
                  <a:pt x="99154" y="239941"/>
                </a:lnTo>
                <a:lnTo>
                  <a:pt x="102932" y="237431"/>
                </a:lnTo>
                <a:lnTo>
                  <a:pt x="106722" y="234488"/>
                </a:lnTo>
                <a:lnTo>
                  <a:pt x="111788" y="227445"/>
                </a:lnTo>
                <a:lnTo>
                  <a:pt x="117706" y="217670"/>
                </a:lnTo>
                <a:lnTo>
                  <a:pt x="124190" y="206073"/>
                </a:lnTo>
                <a:lnTo>
                  <a:pt x="129784" y="198343"/>
                </a:lnTo>
                <a:lnTo>
                  <a:pt x="134783" y="193188"/>
                </a:lnTo>
                <a:lnTo>
                  <a:pt x="139385" y="189752"/>
                </a:lnTo>
                <a:lnTo>
                  <a:pt x="142454" y="186192"/>
                </a:lnTo>
                <a:lnTo>
                  <a:pt x="144499" y="182548"/>
                </a:lnTo>
                <a:lnTo>
                  <a:pt x="145863" y="178849"/>
                </a:lnTo>
                <a:lnTo>
                  <a:pt x="153850" y="155439"/>
                </a:lnTo>
                <a:lnTo>
                  <a:pt x="157177" y="146806"/>
                </a:lnTo>
                <a:lnTo>
                  <a:pt x="160665" y="138511"/>
                </a:lnTo>
                <a:lnTo>
                  <a:pt x="164260" y="130441"/>
                </a:lnTo>
                <a:lnTo>
                  <a:pt x="166657" y="123791"/>
                </a:lnTo>
                <a:lnTo>
                  <a:pt x="168255" y="118087"/>
                </a:lnTo>
                <a:lnTo>
                  <a:pt x="169320" y="113015"/>
                </a:lnTo>
                <a:lnTo>
                  <a:pt x="170504" y="103992"/>
                </a:lnTo>
                <a:lnTo>
                  <a:pt x="171030" y="95749"/>
                </a:lnTo>
                <a:lnTo>
                  <a:pt x="171264" y="87852"/>
                </a:lnTo>
                <a:lnTo>
                  <a:pt x="170056" y="83968"/>
                </a:lnTo>
                <a:lnTo>
                  <a:pt x="165327" y="76266"/>
                </a:lnTo>
                <a:lnTo>
                  <a:pt x="162379" y="68610"/>
                </a:lnTo>
                <a:lnTo>
                  <a:pt x="161069" y="60973"/>
                </a:lnTo>
                <a:lnTo>
                  <a:pt x="160487" y="53346"/>
                </a:lnTo>
                <a:lnTo>
                  <a:pt x="160228" y="45723"/>
                </a:lnTo>
                <a:lnTo>
                  <a:pt x="160048" y="34526"/>
                </a:lnTo>
                <a:lnTo>
                  <a:pt x="160024" y="18580"/>
                </a:lnTo>
                <a:lnTo>
                  <a:pt x="158753" y="16197"/>
                </a:lnTo>
                <a:lnTo>
                  <a:pt x="156636" y="14608"/>
                </a:lnTo>
                <a:lnTo>
                  <a:pt x="150180" y="12058"/>
                </a:lnTo>
                <a:lnTo>
                  <a:pt x="149650" y="10579"/>
                </a:lnTo>
                <a:lnTo>
                  <a:pt x="149297" y="8323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Ratios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ratio?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ratio of one number to another is the quotient when the first number is divided by the second.</a:t>
            </a:r>
          </a:p>
          <a:p>
            <a:r>
              <a:rPr lang="en-US" dirty="0" smtClean="0"/>
              <a:t>Like this: ½</a:t>
            </a:r>
          </a:p>
          <a:p>
            <a:r>
              <a:rPr lang="en-US" dirty="0" smtClean="0"/>
              <a:t>What is another name for a ratio?</a:t>
            </a:r>
          </a:p>
          <a:p>
            <a:endParaRPr lang="en-US" dirty="0"/>
          </a:p>
        </p:txBody>
      </p:sp>
      <p:sp>
        <p:nvSpPr>
          <p:cNvPr id="6" name="SMARTPenAnnotation358"/>
          <p:cNvSpPr/>
          <p:nvPr/>
        </p:nvSpPr>
        <p:spPr>
          <a:xfrm>
            <a:off x="6183629" y="3120389"/>
            <a:ext cx="388622" cy="447438"/>
          </a:xfrm>
          <a:custGeom>
            <a:avLst/>
            <a:gdLst/>
            <a:ahLst/>
            <a:cxnLst/>
            <a:rect l="0" t="0" r="0" b="0"/>
            <a:pathLst>
              <a:path w="388622" h="447438">
                <a:moveTo>
                  <a:pt x="0" y="91440"/>
                </a:moveTo>
                <a:lnTo>
                  <a:pt x="0" y="107350"/>
                </a:lnTo>
                <a:lnTo>
                  <a:pt x="1271" y="113476"/>
                </a:lnTo>
                <a:lnTo>
                  <a:pt x="3387" y="121371"/>
                </a:lnTo>
                <a:lnTo>
                  <a:pt x="6068" y="130444"/>
                </a:lnTo>
                <a:lnTo>
                  <a:pt x="12434" y="143912"/>
                </a:lnTo>
                <a:lnTo>
                  <a:pt x="19497" y="155401"/>
                </a:lnTo>
                <a:lnTo>
                  <a:pt x="26868" y="168974"/>
                </a:lnTo>
                <a:lnTo>
                  <a:pt x="30613" y="179959"/>
                </a:lnTo>
                <a:lnTo>
                  <a:pt x="34378" y="193633"/>
                </a:lnTo>
                <a:lnTo>
                  <a:pt x="38159" y="209099"/>
                </a:lnTo>
                <a:lnTo>
                  <a:pt x="40679" y="221950"/>
                </a:lnTo>
                <a:lnTo>
                  <a:pt x="42360" y="233057"/>
                </a:lnTo>
                <a:lnTo>
                  <a:pt x="43480" y="243001"/>
                </a:lnTo>
                <a:lnTo>
                  <a:pt x="45497" y="253441"/>
                </a:lnTo>
                <a:lnTo>
                  <a:pt x="48111" y="264210"/>
                </a:lnTo>
                <a:lnTo>
                  <a:pt x="51124" y="275201"/>
                </a:lnTo>
                <a:lnTo>
                  <a:pt x="53134" y="286337"/>
                </a:lnTo>
                <a:lnTo>
                  <a:pt x="54472" y="297572"/>
                </a:lnTo>
                <a:lnTo>
                  <a:pt x="55365" y="308871"/>
                </a:lnTo>
                <a:lnTo>
                  <a:pt x="55960" y="318944"/>
                </a:lnTo>
                <a:lnTo>
                  <a:pt x="56622" y="336910"/>
                </a:lnTo>
                <a:lnTo>
                  <a:pt x="58068" y="345257"/>
                </a:lnTo>
                <a:lnTo>
                  <a:pt x="60302" y="353361"/>
                </a:lnTo>
                <a:lnTo>
                  <a:pt x="63061" y="361304"/>
                </a:lnTo>
                <a:lnTo>
                  <a:pt x="64901" y="371680"/>
                </a:lnTo>
                <a:lnTo>
                  <a:pt x="66127" y="383676"/>
                </a:lnTo>
                <a:lnTo>
                  <a:pt x="67491" y="408013"/>
                </a:lnTo>
                <a:lnTo>
                  <a:pt x="68096" y="427296"/>
                </a:lnTo>
                <a:lnTo>
                  <a:pt x="68437" y="446364"/>
                </a:lnTo>
                <a:lnTo>
                  <a:pt x="68485" y="447437"/>
                </a:lnTo>
                <a:lnTo>
                  <a:pt x="68538" y="441854"/>
                </a:lnTo>
                <a:lnTo>
                  <a:pt x="67282" y="432999"/>
                </a:lnTo>
                <a:lnTo>
                  <a:pt x="62500" y="406228"/>
                </a:lnTo>
                <a:lnTo>
                  <a:pt x="59447" y="394008"/>
                </a:lnTo>
                <a:lnTo>
                  <a:pt x="56142" y="383323"/>
                </a:lnTo>
                <a:lnTo>
                  <a:pt x="52668" y="373658"/>
                </a:lnTo>
                <a:lnTo>
                  <a:pt x="50352" y="363406"/>
                </a:lnTo>
                <a:lnTo>
                  <a:pt x="48808" y="352761"/>
                </a:lnTo>
                <a:lnTo>
                  <a:pt x="47779" y="341854"/>
                </a:lnTo>
                <a:lnTo>
                  <a:pt x="40263" y="277962"/>
                </a:lnTo>
                <a:lnTo>
                  <a:pt x="37002" y="256428"/>
                </a:lnTo>
                <a:lnTo>
                  <a:pt x="33558" y="236992"/>
                </a:lnTo>
                <a:lnTo>
                  <a:pt x="29992" y="218955"/>
                </a:lnTo>
                <a:lnTo>
                  <a:pt x="28885" y="199310"/>
                </a:lnTo>
                <a:lnTo>
                  <a:pt x="29417" y="178594"/>
                </a:lnTo>
                <a:lnTo>
                  <a:pt x="32124" y="140336"/>
                </a:lnTo>
                <a:lnTo>
                  <a:pt x="33328" y="114865"/>
                </a:lnTo>
                <a:lnTo>
                  <a:pt x="34918" y="107057"/>
                </a:lnTo>
                <a:lnTo>
                  <a:pt x="37249" y="101851"/>
                </a:lnTo>
                <a:lnTo>
                  <a:pt x="40073" y="98381"/>
                </a:lnTo>
                <a:lnTo>
                  <a:pt x="49984" y="91138"/>
                </a:lnTo>
                <a:lnTo>
                  <a:pt x="56183" y="87429"/>
                </a:lnTo>
                <a:lnTo>
                  <a:pt x="62855" y="83686"/>
                </a:lnTo>
                <a:lnTo>
                  <a:pt x="77043" y="76141"/>
                </a:lnTo>
                <a:lnTo>
                  <a:pt x="86922" y="72351"/>
                </a:lnTo>
                <a:lnTo>
                  <a:pt x="98588" y="68554"/>
                </a:lnTo>
                <a:lnTo>
                  <a:pt x="111446" y="64753"/>
                </a:lnTo>
                <a:lnTo>
                  <a:pt x="126368" y="60949"/>
                </a:lnTo>
                <a:lnTo>
                  <a:pt x="256922" y="29773"/>
                </a:lnTo>
                <a:lnTo>
                  <a:pt x="284312" y="22389"/>
                </a:lnTo>
                <a:lnTo>
                  <a:pt x="305111" y="16196"/>
                </a:lnTo>
                <a:lnTo>
                  <a:pt x="321518" y="10798"/>
                </a:lnTo>
                <a:lnTo>
                  <a:pt x="333725" y="7199"/>
                </a:lnTo>
                <a:lnTo>
                  <a:pt x="343133" y="4799"/>
                </a:lnTo>
                <a:lnTo>
                  <a:pt x="350676" y="3200"/>
                </a:lnTo>
                <a:lnTo>
                  <a:pt x="362443" y="1422"/>
                </a:lnTo>
                <a:lnTo>
                  <a:pt x="3886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59"/>
          <p:cNvSpPr/>
          <p:nvPr/>
        </p:nvSpPr>
        <p:spPr>
          <a:xfrm>
            <a:off x="6240779" y="3314700"/>
            <a:ext cx="308612" cy="80010"/>
          </a:xfrm>
          <a:custGeom>
            <a:avLst/>
            <a:gdLst/>
            <a:ahLst/>
            <a:cxnLst/>
            <a:rect l="0" t="0" r="0" b="0"/>
            <a:pathLst>
              <a:path w="308612" h="80010">
                <a:moveTo>
                  <a:pt x="0" y="80009"/>
                </a:moveTo>
                <a:lnTo>
                  <a:pt x="18204" y="73942"/>
                </a:lnTo>
                <a:lnTo>
                  <a:pt x="24836" y="70884"/>
                </a:lnTo>
                <a:lnTo>
                  <a:pt x="30527" y="67576"/>
                </a:lnTo>
                <a:lnTo>
                  <a:pt x="35592" y="64101"/>
                </a:lnTo>
                <a:lnTo>
                  <a:pt x="41508" y="60513"/>
                </a:lnTo>
                <a:lnTo>
                  <a:pt x="47992" y="56852"/>
                </a:lnTo>
                <a:lnTo>
                  <a:pt x="54854" y="53141"/>
                </a:lnTo>
                <a:lnTo>
                  <a:pt x="65780" y="49397"/>
                </a:lnTo>
                <a:lnTo>
                  <a:pt x="79413" y="45632"/>
                </a:lnTo>
                <a:lnTo>
                  <a:pt x="116575" y="36790"/>
                </a:lnTo>
                <a:lnTo>
                  <a:pt x="171192" y="24394"/>
                </a:lnTo>
                <a:lnTo>
                  <a:pt x="194137" y="18803"/>
                </a:lnTo>
                <a:lnTo>
                  <a:pt x="213246" y="13805"/>
                </a:lnTo>
                <a:lnTo>
                  <a:pt x="229793" y="9203"/>
                </a:lnTo>
                <a:lnTo>
                  <a:pt x="243366" y="6135"/>
                </a:lnTo>
                <a:lnTo>
                  <a:pt x="254954" y="4090"/>
                </a:lnTo>
                <a:lnTo>
                  <a:pt x="265220" y="2726"/>
                </a:lnTo>
                <a:lnTo>
                  <a:pt x="273333" y="1818"/>
                </a:lnTo>
                <a:lnTo>
                  <a:pt x="280012" y="1211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0"/>
          <p:cNvSpPr/>
          <p:nvPr/>
        </p:nvSpPr>
        <p:spPr>
          <a:xfrm>
            <a:off x="6537959" y="3351945"/>
            <a:ext cx="228601" cy="222487"/>
          </a:xfrm>
          <a:custGeom>
            <a:avLst/>
            <a:gdLst/>
            <a:ahLst/>
            <a:cxnLst/>
            <a:rect l="0" t="0" r="0" b="0"/>
            <a:pathLst>
              <a:path w="228601" h="222487">
                <a:moveTo>
                  <a:pt x="0" y="31334"/>
                </a:moveTo>
                <a:lnTo>
                  <a:pt x="18204" y="37402"/>
                </a:lnTo>
                <a:lnTo>
                  <a:pt x="24836" y="40460"/>
                </a:lnTo>
                <a:lnTo>
                  <a:pt x="30527" y="43768"/>
                </a:lnTo>
                <a:lnTo>
                  <a:pt x="35592" y="47244"/>
                </a:lnTo>
                <a:lnTo>
                  <a:pt x="40238" y="50831"/>
                </a:lnTo>
                <a:lnTo>
                  <a:pt x="44605" y="54492"/>
                </a:lnTo>
                <a:lnTo>
                  <a:pt x="48787" y="58203"/>
                </a:lnTo>
                <a:lnTo>
                  <a:pt x="51575" y="63217"/>
                </a:lnTo>
                <a:lnTo>
                  <a:pt x="53434" y="69099"/>
                </a:lnTo>
                <a:lnTo>
                  <a:pt x="54672" y="75561"/>
                </a:lnTo>
                <a:lnTo>
                  <a:pt x="56769" y="81139"/>
                </a:lnTo>
                <a:lnTo>
                  <a:pt x="59436" y="86128"/>
                </a:lnTo>
                <a:lnTo>
                  <a:pt x="62484" y="90723"/>
                </a:lnTo>
                <a:lnTo>
                  <a:pt x="64516" y="96327"/>
                </a:lnTo>
                <a:lnTo>
                  <a:pt x="65871" y="102603"/>
                </a:lnTo>
                <a:lnTo>
                  <a:pt x="66775" y="109327"/>
                </a:lnTo>
                <a:lnTo>
                  <a:pt x="67376" y="116349"/>
                </a:lnTo>
                <a:lnTo>
                  <a:pt x="67778" y="123571"/>
                </a:lnTo>
                <a:lnTo>
                  <a:pt x="68045" y="130926"/>
                </a:lnTo>
                <a:lnTo>
                  <a:pt x="68422" y="165547"/>
                </a:lnTo>
                <a:lnTo>
                  <a:pt x="69745" y="176690"/>
                </a:lnTo>
                <a:lnTo>
                  <a:pt x="71897" y="186658"/>
                </a:lnTo>
                <a:lnTo>
                  <a:pt x="74602" y="195843"/>
                </a:lnTo>
                <a:lnTo>
                  <a:pt x="76404" y="204507"/>
                </a:lnTo>
                <a:lnTo>
                  <a:pt x="77606" y="212823"/>
                </a:lnTo>
                <a:lnTo>
                  <a:pt x="78408" y="220907"/>
                </a:lnTo>
                <a:lnTo>
                  <a:pt x="77672" y="222486"/>
                </a:lnTo>
                <a:lnTo>
                  <a:pt x="75912" y="219729"/>
                </a:lnTo>
                <a:lnTo>
                  <a:pt x="73468" y="214081"/>
                </a:lnTo>
                <a:lnTo>
                  <a:pt x="71839" y="209045"/>
                </a:lnTo>
                <a:lnTo>
                  <a:pt x="70753" y="204418"/>
                </a:lnTo>
                <a:lnTo>
                  <a:pt x="70029" y="200064"/>
                </a:lnTo>
                <a:lnTo>
                  <a:pt x="72086" y="188271"/>
                </a:lnTo>
                <a:lnTo>
                  <a:pt x="75998" y="171519"/>
                </a:lnTo>
                <a:lnTo>
                  <a:pt x="81146" y="151461"/>
                </a:lnTo>
                <a:lnTo>
                  <a:pt x="90251" y="119014"/>
                </a:lnTo>
                <a:lnTo>
                  <a:pt x="94457" y="105027"/>
                </a:lnTo>
                <a:lnTo>
                  <a:pt x="98532" y="93163"/>
                </a:lnTo>
                <a:lnTo>
                  <a:pt x="102518" y="82713"/>
                </a:lnTo>
                <a:lnTo>
                  <a:pt x="106446" y="73207"/>
                </a:lnTo>
                <a:lnTo>
                  <a:pt x="111604" y="64330"/>
                </a:lnTo>
                <a:lnTo>
                  <a:pt x="117583" y="55871"/>
                </a:lnTo>
                <a:lnTo>
                  <a:pt x="124108" y="47692"/>
                </a:lnTo>
                <a:lnTo>
                  <a:pt x="130999" y="39700"/>
                </a:lnTo>
                <a:lnTo>
                  <a:pt x="138133" y="31831"/>
                </a:lnTo>
                <a:lnTo>
                  <a:pt x="145429" y="24046"/>
                </a:lnTo>
                <a:lnTo>
                  <a:pt x="152833" y="17585"/>
                </a:lnTo>
                <a:lnTo>
                  <a:pt x="160308" y="12008"/>
                </a:lnTo>
                <a:lnTo>
                  <a:pt x="167833" y="7020"/>
                </a:lnTo>
                <a:lnTo>
                  <a:pt x="174119" y="3695"/>
                </a:lnTo>
                <a:lnTo>
                  <a:pt x="179579" y="1478"/>
                </a:lnTo>
                <a:lnTo>
                  <a:pt x="184490" y="0"/>
                </a:lnTo>
                <a:lnTo>
                  <a:pt x="190303" y="285"/>
                </a:lnTo>
                <a:lnTo>
                  <a:pt x="196719" y="1745"/>
                </a:lnTo>
                <a:lnTo>
                  <a:pt x="213131" y="7145"/>
                </a:lnTo>
                <a:lnTo>
                  <a:pt x="218761" y="11270"/>
                </a:lnTo>
                <a:lnTo>
                  <a:pt x="228600" y="199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1"/>
          <p:cNvSpPr/>
          <p:nvPr/>
        </p:nvSpPr>
        <p:spPr>
          <a:xfrm>
            <a:off x="6853232" y="3349190"/>
            <a:ext cx="210509" cy="238770"/>
          </a:xfrm>
          <a:custGeom>
            <a:avLst/>
            <a:gdLst/>
            <a:ahLst/>
            <a:cxnLst/>
            <a:rect l="0" t="0" r="0" b="0"/>
            <a:pathLst>
              <a:path w="210509" h="238770">
                <a:moveTo>
                  <a:pt x="107637" y="56949"/>
                </a:moveTo>
                <a:lnTo>
                  <a:pt x="101570" y="44814"/>
                </a:lnTo>
                <a:lnTo>
                  <a:pt x="99782" y="39969"/>
                </a:lnTo>
                <a:lnTo>
                  <a:pt x="98590" y="35469"/>
                </a:lnTo>
                <a:lnTo>
                  <a:pt x="97796" y="31199"/>
                </a:lnTo>
                <a:lnTo>
                  <a:pt x="95997" y="27083"/>
                </a:lnTo>
                <a:lnTo>
                  <a:pt x="93527" y="23068"/>
                </a:lnTo>
                <a:lnTo>
                  <a:pt x="90610" y="19122"/>
                </a:lnTo>
                <a:lnTo>
                  <a:pt x="88666" y="15221"/>
                </a:lnTo>
                <a:lnTo>
                  <a:pt x="87370" y="11351"/>
                </a:lnTo>
                <a:lnTo>
                  <a:pt x="85290" y="2081"/>
                </a:lnTo>
                <a:lnTo>
                  <a:pt x="83849" y="1320"/>
                </a:lnTo>
                <a:lnTo>
                  <a:pt x="78861" y="476"/>
                </a:lnTo>
                <a:lnTo>
                  <a:pt x="72412" y="100"/>
                </a:lnTo>
                <a:lnTo>
                  <a:pt x="68914" y="0"/>
                </a:lnTo>
                <a:lnTo>
                  <a:pt x="65311" y="2473"/>
                </a:lnTo>
                <a:lnTo>
                  <a:pt x="61641" y="6662"/>
                </a:lnTo>
                <a:lnTo>
                  <a:pt x="57923" y="11994"/>
                </a:lnTo>
                <a:lnTo>
                  <a:pt x="54175" y="16820"/>
                </a:lnTo>
                <a:lnTo>
                  <a:pt x="50405" y="21306"/>
                </a:lnTo>
                <a:lnTo>
                  <a:pt x="46623" y="25567"/>
                </a:lnTo>
                <a:lnTo>
                  <a:pt x="41561" y="33488"/>
                </a:lnTo>
                <a:lnTo>
                  <a:pt x="35647" y="43849"/>
                </a:lnTo>
                <a:lnTo>
                  <a:pt x="29164" y="55836"/>
                </a:lnTo>
                <a:lnTo>
                  <a:pt x="23572" y="70177"/>
                </a:lnTo>
                <a:lnTo>
                  <a:pt x="18574" y="86088"/>
                </a:lnTo>
                <a:lnTo>
                  <a:pt x="13972" y="103045"/>
                </a:lnTo>
                <a:lnTo>
                  <a:pt x="9633" y="116890"/>
                </a:lnTo>
                <a:lnTo>
                  <a:pt x="5471" y="128660"/>
                </a:lnTo>
                <a:lnTo>
                  <a:pt x="1427" y="139046"/>
                </a:lnTo>
                <a:lnTo>
                  <a:pt x="0" y="149781"/>
                </a:lnTo>
                <a:lnTo>
                  <a:pt x="320" y="160747"/>
                </a:lnTo>
                <a:lnTo>
                  <a:pt x="1802" y="171868"/>
                </a:lnTo>
                <a:lnTo>
                  <a:pt x="2790" y="183092"/>
                </a:lnTo>
                <a:lnTo>
                  <a:pt x="3450" y="194384"/>
                </a:lnTo>
                <a:lnTo>
                  <a:pt x="3889" y="205722"/>
                </a:lnTo>
                <a:lnTo>
                  <a:pt x="5452" y="214551"/>
                </a:lnTo>
                <a:lnTo>
                  <a:pt x="7763" y="221707"/>
                </a:lnTo>
                <a:lnTo>
                  <a:pt x="14531" y="236250"/>
                </a:lnTo>
                <a:lnTo>
                  <a:pt x="16357" y="237443"/>
                </a:lnTo>
                <a:lnTo>
                  <a:pt x="21772" y="238769"/>
                </a:lnTo>
                <a:lnTo>
                  <a:pt x="24993" y="237852"/>
                </a:lnTo>
                <a:lnTo>
                  <a:pt x="28412" y="235972"/>
                </a:lnTo>
                <a:lnTo>
                  <a:pt x="31960" y="233447"/>
                </a:lnTo>
                <a:lnTo>
                  <a:pt x="35596" y="230495"/>
                </a:lnTo>
                <a:lnTo>
                  <a:pt x="39289" y="227256"/>
                </a:lnTo>
                <a:lnTo>
                  <a:pt x="43023" y="223827"/>
                </a:lnTo>
                <a:lnTo>
                  <a:pt x="48051" y="216461"/>
                </a:lnTo>
                <a:lnTo>
                  <a:pt x="53943" y="206471"/>
                </a:lnTo>
                <a:lnTo>
                  <a:pt x="65994" y="184364"/>
                </a:lnTo>
                <a:lnTo>
                  <a:pt x="75583" y="166071"/>
                </a:lnTo>
                <a:lnTo>
                  <a:pt x="79918" y="155097"/>
                </a:lnTo>
                <a:lnTo>
                  <a:pt x="84077" y="142701"/>
                </a:lnTo>
                <a:lnTo>
                  <a:pt x="88121" y="129357"/>
                </a:lnTo>
                <a:lnTo>
                  <a:pt x="92086" y="117922"/>
                </a:lnTo>
                <a:lnTo>
                  <a:pt x="96000" y="107757"/>
                </a:lnTo>
                <a:lnTo>
                  <a:pt x="99879" y="98441"/>
                </a:lnTo>
                <a:lnTo>
                  <a:pt x="102465" y="88421"/>
                </a:lnTo>
                <a:lnTo>
                  <a:pt x="104190" y="77930"/>
                </a:lnTo>
                <a:lnTo>
                  <a:pt x="105339" y="67127"/>
                </a:lnTo>
                <a:lnTo>
                  <a:pt x="107375" y="57385"/>
                </a:lnTo>
                <a:lnTo>
                  <a:pt x="110002" y="48349"/>
                </a:lnTo>
                <a:lnTo>
                  <a:pt x="113024" y="39786"/>
                </a:lnTo>
                <a:lnTo>
                  <a:pt x="115038" y="35347"/>
                </a:lnTo>
                <a:lnTo>
                  <a:pt x="116382" y="33658"/>
                </a:lnTo>
                <a:lnTo>
                  <a:pt x="117278" y="33801"/>
                </a:lnTo>
                <a:lnTo>
                  <a:pt x="119144" y="37708"/>
                </a:lnTo>
                <a:lnTo>
                  <a:pt x="121659" y="44122"/>
                </a:lnTo>
                <a:lnTo>
                  <a:pt x="124604" y="52208"/>
                </a:lnTo>
                <a:lnTo>
                  <a:pt x="127839" y="62678"/>
                </a:lnTo>
                <a:lnTo>
                  <a:pt x="134819" y="87859"/>
                </a:lnTo>
                <a:lnTo>
                  <a:pt x="138459" y="97875"/>
                </a:lnTo>
                <a:lnTo>
                  <a:pt x="142155" y="105824"/>
                </a:lnTo>
                <a:lnTo>
                  <a:pt x="145889" y="112392"/>
                </a:lnTo>
                <a:lnTo>
                  <a:pt x="149649" y="121851"/>
                </a:lnTo>
                <a:lnTo>
                  <a:pt x="153425" y="133238"/>
                </a:lnTo>
                <a:lnTo>
                  <a:pt x="157212" y="145908"/>
                </a:lnTo>
                <a:lnTo>
                  <a:pt x="162277" y="156895"/>
                </a:lnTo>
                <a:lnTo>
                  <a:pt x="168194" y="166760"/>
                </a:lnTo>
                <a:lnTo>
                  <a:pt x="174679" y="175877"/>
                </a:lnTo>
                <a:lnTo>
                  <a:pt x="180272" y="183224"/>
                </a:lnTo>
                <a:lnTo>
                  <a:pt x="185270" y="189393"/>
                </a:lnTo>
                <a:lnTo>
                  <a:pt x="210508" y="2169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2"/>
          <p:cNvSpPr/>
          <p:nvPr/>
        </p:nvSpPr>
        <p:spPr>
          <a:xfrm>
            <a:off x="7166836" y="3383279"/>
            <a:ext cx="125505" cy="216900"/>
          </a:xfrm>
          <a:custGeom>
            <a:avLst/>
            <a:gdLst/>
            <a:ahLst/>
            <a:cxnLst/>
            <a:rect l="0" t="0" r="0" b="0"/>
            <a:pathLst>
              <a:path w="125505" h="216900">
                <a:moveTo>
                  <a:pt x="45494" y="0"/>
                </a:moveTo>
                <a:lnTo>
                  <a:pt x="35652" y="0"/>
                </a:lnTo>
                <a:lnTo>
                  <a:pt x="32582" y="5081"/>
                </a:lnTo>
                <a:lnTo>
                  <a:pt x="27996" y="13547"/>
                </a:lnTo>
                <a:lnTo>
                  <a:pt x="8453" y="51501"/>
                </a:lnTo>
                <a:lnTo>
                  <a:pt x="5560" y="58464"/>
                </a:lnTo>
                <a:lnTo>
                  <a:pt x="3630" y="64376"/>
                </a:lnTo>
                <a:lnTo>
                  <a:pt x="2345" y="69587"/>
                </a:lnTo>
                <a:lnTo>
                  <a:pt x="1488" y="78142"/>
                </a:lnTo>
                <a:lnTo>
                  <a:pt x="917" y="88925"/>
                </a:lnTo>
                <a:lnTo>
                  <a:pt x="113" y="121598"/>
                </a:lnTo>
                <a:lnTo>
                  <a:pt x="0" y="130596"/>
                </a:lnTo>
                <a:lnTo>
                  <a:pt x="1194" y="140404"/>
                </a:lnTo>
                <a:lnTo>
                  <a:pt x="3260" y="150753"/>
                </a:lnTo>
                <a:lnTo>
                  <a:pt x="5909" y="161462"/>
                </a:lnTo>
                <a:lnTo>
                  <a:pt x="8943" y="171142"/>
                </a:lnTo>
                <a:lnTo>
                  <a:pt x="12237" y="180134"/>
                </a:lnTo>
                <a:lnTo>
                  <a:pt x="15703" y="188670"/>
                </a:lnTo>
                <a:lnTo>
                  <a:pt x="19283" y="195630"/>
                </a:lnTo>
                <a:lnTo>
                  <a:pt x="22939" y="201540"/>
                </a:lnTo>
                <a:lnTo>
                  <a:pt x="26648" y="206750"/>
                </a:lnTo>
                <a:lnTo>
                  <a:pt x="30390" y="210224"/>
                </a:lnTo>
                <a:lnTo>
                  <a:pt x="34154" y="212539"/>
                </a:lnTo>
                <a:lnTo>
                  <a:pt x="37934" y="214083"/>
                </a:lnTo>
                <a:lnTo>
                  <a:pt x="41723" y="215112"/>
                </a:lnTo>
                <a:lnTo>
                  <a:pt x="45521" y="215798"/>
                </a:lnTo>
                <a:lnTo>
                  <a:pt x="49321" y="216255"/>
                </a:lnTo>
                <a:lnTo>
                  <a:pt x="53126" y="216561"/>
                </a:lnTo>
                <a:lnTo>
                  <a:pt x="56931" y="216764"/>
                </a:lnTo>
                <a:lnTo>
                  <a:pt x="60739" y="216899"/>
                </a:lnTo>
                <a:lnTo>
                  <a:pt x="64547" y="215720"/>
                </a:lnTo>
                <a:lnTo>
                  <a:pt x="68356" y="213663"/>
                </a:lnTo>
                <a:lnTo>
                  <a:pt x="72165" y="211022"/>
                </a:lnTo>
                <a:lnTo>
                  <a:pt x="75974" y="207992"/>
                </a:lnTo>
                <a:lnTo>
                  <a:pt x="79784" y="204701"/>
                </a:lnTo>
                <a:lnTo>
                  <a:pt x="83594" y="201238"/>
                </a:lnTo>
                <a:lnTo>
                  <a:pt x="88674" y="197659"/>
                </a:lnTo>
                <a:lnTo>
                  <a:pt x="94600" y="194003"/>
                </a:lnTo>
                <a:lnTo>
                  <a:pt x="125504" y="1485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3"/>
          <p:cNvSpPr/>
          <p:nvPr/>
        </p:nvSpPr>
        <p:spPr>
          <a:xfrm>
            <a:off x="7372350" y="3246119"/>
            <a:ext cx="114301" cy="365761"/>
          </a:xfrm>
          <a:custGeom>
            <a:avLst/>
            <a:gdLst/>
            <a:ahLst/>
            <a:cxnLst/>
            <a:rect l="0" t="0" r="0" b="0"/>
            <a:pathLst>
              <a:path w="114301" h="36576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9" y="25751"/>
                </a:lnTo>
                <a:lnTo>
                  <a:pt x="18226" y="31137"/>
                </a:lnTo>
                <a:lnTo>
                  <a:pt x="19770" y="37268"/>
                </a:lnTo>
                <a:lnTo>
                  <a:pt x="20800" y="43896"/>
                </a:lnTo>
                <a:lnTo>
                  <a:pt x="22756" y="49584"/>
                </a:lnTo>
                <a:lnTo>
                  <a:pt x="25331" y="54646"/>
                </a:lnTo>
                <a:lnTo>
                  <a:pt x="28317" y="59291"/>
                </a:lnTo>
                <a:lnTo>
                  <a:pt x="30308" y="64927"/>
                </a:lnTo>
                <a:lnTo>
                  <a:pt x="31635" y="71225"/>
                </a:lnTo>
                <a:lnTo>
                  <a:pt x="32519" y="77964"/>
                </a:lnTo>
                <a:lnTo>
                  <a:pt x="35650" y="90076"/>
                </a:lnTo>
                <a:lnTo>
                  <a:pt x="40277" y="105771"/>
                </a:lnTo>
                <a:lnTo>
                  <a:pt x="45901" y="123854"/>
                </a:lnTo>
                <a:lnTo>
                  <a:pt x="49650" y="138449"/>
                </a:lnTo>
                <a:lnTo>
                  <a:pt x="52151" y="150720"/>
                </a:lnTo>
                <a:lnTo>
                  <a:pt x="53817" y="161440"/>
                </a:lnTo>
                <a:lnTo>
                  <a:pt x="56198" y="171127"/>
                </a:lnTo>
                <a:lnTo>
                  <a:pt x="59055" y="180125"/>
                </a:lnTo>
                <a:lnTo>
                  <a:pt x="62230" y="188663"/>
                </a:lnTo>
                <a:lnTo>
                  <a:pt x="65616" y="196896"/>
                </a:lnTo>
                <a:lnTo>
                  <a:pt x="69145" y="204924"/>
                </a:lnTo>
                <a:lnTo>
                  <a:pt x="72766" y="212816"/>
                </a:lnTo>
                <a:lnTo>
                  <a:pt x="75180" y="221887"/>
                </a:lnTo>
                <a:lnTo>
                  <a:pt x="76791" y="231745"/>
                </a:lnTo>
                <a:lnTo>
                  <a:pt x="77864" y="242127"/>
                </a:lnTo>
                <a:lnTo>
                  <a:pt x="81119" y="257938"/>
                </a:lnTo>
                <a:lnTo>
                  <a:pt x="85829" y="277369"/>
                </a:lnTo>
                <a:lnTo>
                  <a:pt x="91509" y="299213"/>
                </a:lnTo>
                <a:lnTo>
                  <a:pt x="96566" y="316315"/>
                </a:lnTo>
                <a:lnTo>
                  <a:pt x="101207" y="330257"/>
                </a:lnTo>
                <a:lnTo>
                  <a:pt x="114300" y="36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4"/>
          <p:cNvSpPr/>
          <p:nvPr/>
        </p:nvSpPr>
        <p:spPr>
          <a:xfrm>
            <a:off x="7315200" y="3383379"/>
            <a:ext cx="308610" cy="217072"/>
          </a:xfrm>
          <a:custGeom>
            <a:avLst/>
            <a:gdLst/>
            <a:ahLst/>
            <a:cxnLst/>
            <a:rect l="0" t="0" r="0" b="0"/>
            <a:pathLst>
              <a:path w="308610" h="217072">
                <a:moveTo>
                  <a:pt x="0" y="68480"/>
                </a:moveTo>
                <a:lnTo>
                  <a:pt x="43108" y="68480"/>
                </a:lnTo>
                <a:lnTo>
                  <a:pt x="49059" y="67210"/>
                </a:lnTo>
                <a:lnTo>
                  <a:pt x="54295" y="65094"/>
                </a:lnTo>
                <a:lnTo>
                  <a:pt x="59057" y="62413"/>
                </a:lnTo>
                <a:lnTo>
                  <a:pt x="71121" y="56047"/>
                </a:lnTo>
                <a:lnTo>
                  <a:pt x="77893" y="52572"/>
                </a:lnTo>
                <a:lnTo>
                  <a:pt x="84949" y="50254"/>
                </a:lnTo>
                <a:lnTo>
                  <a:pt x="92192" y="48710"/>
                </a:lnTo>
                <a:lnTo>
                  <a:pt x="99562" y="47680"/>
                </a:lnTo>
                <a:lnTo>
                  <a:pt x="107014" y="45724"/>
                </a:lnTo>
                <a:lnTo>
                  <a:pt x="114523" y="43149"/>
                </a:lnTo>
                <a:lnTo>
                  <a:pt x="122068" y="40163"/>
                </a:lnTo>
                <a:lnTo>
                  <a:pt x="129639" y="36902"/>
                </a:lnTo>
                <a:lnTo>
                  <a:pt x="144824" y="29892"/>
                </a:lnTo>
                <a:lnTo>
                  <a:pt x="179789" y="12738"/>
                </a:lnTo>
                <a:lnTo>
                  <a:pt x="190979" y="8459"/>
                </a:lnTo>
                <a:lnTo>
                  <a:pt x="200979" y="5606"/>
                </a:lnTo>
                <a:lnTo>
                  <a:pt x="210185" y="3704"/>
                </a:lnTo>
                <a:lnTo>
                  <a:pt x="217593" y="2436"/>
                </a:lnTo>
                <a:lnTo>
                  <a:pt x="223802" y="1591"/>
                </a:lnTo>
                <a:lnTo>
                  <a:pt x="229211" y="1027"/>
                </a:lnTo>
                <a:lnTo>
                  <a:pt x="238608" y="401"/>
                </a:lnTo>
                <a:lnTo>
                  <a:pt x="247018" y="123"/>
                </a:lnTo>
                <a:lnTo>
                  <a:pt x="254989" y="0"/>
                </a:lnTo>
                <a:lnTo>
                  <a:pt x="258893" y="1236"/>
                </a:lnTo>
                <a:lnTo>
                  <a:pt x="266616" y="5998"/>
                </a:lnTo>
                <a:lnTo>
                  <a:pt x="269184" y="9045"/>
                </a:lnTo>
                <a:lnTo>
                  <a:pt x="270896" y="12347"/>
                </a:lnTo>
                <a:lnTo>
                  <a:pt x="272036" y="15818"/>
                </a:lnTo>
                <a:lnTo>
                  <a:pt x="272798" y="19402"/>
                </a:lnTo>
                <a:lnTo>
                  <a:pt x="273305" y="23062"/>
                </a:lnTo>
                <a:lnTo>
                  <a:pt x="273643" y="26771"/>
                </a:lnTo>
                <a:lnTo>
                  <a:pt x="273869" y="30514"/>
                </a:lnTo>
                <a:lnTo>
                  <a:pt x="274119" y="38060"/>
                </a:lnTo>
                <a:lnTo>
                  <a:pt x="275456" y="41850"/>
                </a:lnTo>
                <a:lnTo>
                  <a:pt x="277617" y="45647"/>
                </a:lnTo>
                <a:lnTo>
                  <a:pt x="280328" y="49448"/>
                </a:lnTo>
                <a:lnTo>
                  <a:pt x="282135" y="57062"/>
                </a:lnTo>
                <a:lnTo>
                  <a:pt x="283340" y="67218"/>
                </a:lnTo>
                <a:lnTo>
                  <a:pt x="284678" y="88240"/>
                </a:lnTo>
                <a:lnTo>
                  <a:pt x="285274" y="101816"/>
                </a:lnTo>
                <a:lnTo>
                  <a:pt x="286702" y="113564"/>
                </a:lnTo>
                <a:lnTo>
                  <a:pt x="291675" y="146938"/>
                </a:lnTo>
                <a:lnTo>
                  <a:pt x="294780" y="160155"/>
                </a:lnTo>
                <a:lnTo>
                  <a:pt x="298121" y="170237"/>
                </a:lnTo>
                <a:lnTo>
                  <a:pt x="301616" y="178228"/>
                </a:lnTo>
                <a:lnTo>
                  <a:pt x="303948" y="184826"/>
                </a:lnTo>
                <a:lnTo>
                  <a:pt x="305502" y="190494"/>
                </a:lnTo>
                <a:lnTo>
                  <a:pt x="308609" y="2170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5"/>
          <p:cNvSpPr/>
          <p:nvPr/>
        </p:nvSpPr>
        <p:spPr>
          <a:xfrm>
            <a:off x="7566659" y="3314700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6"/>
          <p:cNvSpPr/>
          <p:nvPr/>
        </p:nvSpPr>
        <p:spPr>
          <a:xfrm>
            <a:off x="7715250" y="3383493"/>
            <a:ext cx="170782" cy="193383"/>
          </a:xfrm>
          <a:custGeom>
            <a:avLst/>
            <a:gdLst/>
            <a:ahLst/>
            <a:cxnLst/>
            <a:rect l="0" t="0" r="0" b="0"/>
            <a:pathLst>
              <a:path w="170782" h="193383">
                <a:moveTo>
                  <a:pt x="22859" y="56936"/>
                </a:moveTo>
                <a:lnTo>
                  <a:pt x="22859" y="139004"/>
                </a:lnTo>
                <a:lnTo>
                  <a:pt x="25400" y="144668"/>
                </a:lnTo>
                <a:lnTo>
                  <a:pt x="29633" y="150985"/>
                </a:lnTo>
                <a:lnTo>
                  <a:pt x="34995" y="157735"/>
                </a:lnTo>
                <a:lnTo>
                  <a:pt x="38570" y="163505"/>
                </a:lnTo>
                <a:lnTo>
                  <a:pt x="40953" y="168622"/>
                </a:lnTo>
                <a:lnTo>
                  <a:pt x="42542" y="173304"/>
                </a:lnTo>
                <a:lnTo>
                  <a:pt x="44871" y="177695"/>
                </a:lnTo>
                <a:lnTo>
                  <a:pt x="47693" y="181892"/>
                </a:lnTo>
                <a:lnTo>
                  <a:pt x="50845" y="185960"/>
                </a:lnTo>
                <a:lnTo>
                  <a:pt x="54217" y="188672"/>
                </a:lnTo>
                <a:lnTo>
                  <a:pt x="57735" y="190480"/>
                </a:lnTo>
                <a:lnTo>
                  <a:pt x="61350" y="191686"/>
                </a:lnTo>
                <a:lnTo>
                  <a:pt x="65030" y="192489"/>
                </a:lnTo>
                <a:lnTo>
                  <a:pt x="68753" y="193025"/>
                </a:lnTo>
                <a:lnTo>
                  <a:pt x="72505" y="193382"/>
                </a:lnTo>
                <a:lnTo>
                  <a:pt x="76276" y="192350"/>
                </a:lnTo>
                <a:lnTo>
                  <a:pt x="80061" y="190392"/>
                </a:lnTo>
                <a:lnTo>
                  <a:pt x="83854" y="187817"/>
                </a:lnTo>
                <a:lnTo>
                  <a:pt x="87652" y="186100"/>
                </a:lnTo>
                <a:lnTo>
                  <a:pt x="91454" y="184956"/>
                </a:lnTo>
                <a:lnTo>
                  <a:pt x="95260" y="184193"/>
                </a:lnTo>
                <a:lnTo>
                  <a:pt x="99066" y="182414"/>
                </a:lnTo>
                <a:lnTo>
                  <a:pt x="102875" y="179958"/>
                </a:lnTo>
                <a:lnTo>
                  <a:pt x="106683" y="177051"/>
                </a:lnTo>
                <a:lnTo>
                  <a:pt x="110492" y="172573"/>
                </a:lnTo>
                <a:lnTo>
                  <a:pt x="114301" y="167048"/>
                </a:lnTo>
                <a:lnTo>
                  <a:pt x="118111" y="160823"/>
                </a:lnTo>
                <a:lnTo>
                  <a:pt x="121920" y="155405"/>
                </a:lnTo>
                <a:lnTo>
                  <a:pt x="125730" y="150522"/>
                </a:lnTo>
                <a:lnTo>
                  <a:pt x="129540" y="145997"/>
                </a:lnTo>
                <a:lnTo>
                  <a:pt x="133350" y="140440"/>
                </a:lnTo>
                <a:lnTo>
                  <a:pt x="137159" y="134195"/>
                </a:lnTo>
                <a:lnTo>
                  <a:pt x="140969" y="127493"/>
                </a:lnTo>
                <a:lnTo>
                  <a:pt x="148590" y="113271"/>
                </a:lnTo>
                <a:lnTo>
                  <a:pt x="152400" y="105923"/>
                </a:lnTo>
                <a:lnTo>
                  <a:pt x="156209" y="97214"/>
                </a:lnTo>
                <a:lnTo>
                  <a:pt x="160019" y="87599"/>
                </a:lnTo>
                <a:lnTo>
                  <a:pt x="163829" y="77378"/>
                </a:lnTo>
                <a:lnTo>
                  <a:pt x="166369" y="69294"/>
                </a:lnTo>
                <a:lnTo>
                  <a:pt x="168063" y="62635"/>
                </a:lnTo>
                <a:lnTo>
                  <a:pt x="169191" y="56925"/>
                </a:lnTo>
                <a:lnTo>
                  <a:pt x="169945" y="50579"/>
                </a:lnTo>
                <a:lnTo>
                  <a:pt x="170446" y="43808"/>
                </a:lnTo>
                <a:lnTo>
                  <a:pt x="170781" y="36754"/>
                </a:lnTo>
                <a:lnTo>
                  <a:pt x="169733" y="30782"/>
                </a:lnTo>
                <a:lnTo>
                  <a:pt x="167766" y="25530"/>
                </a:lnTo>
                <a:lnTo>
                  <a:pt x="165183" y="20759"/>
                </a:lnTo>
                <a:lnTo>
                  <a:pt x="162192" y="16308"/>
                </a:lnTo>
                <a:lnTo>
                  <a:pt x="158928" y="12071"/>
                </a:lnTo>
                <a:lnTo>
                  <a:pt x="155482" y="7976"/>
                </a:lnTo>
                <a:lnTo>
                  <a:pt x="150645" y="5246"/>
                </a:lnTo>
                <a:lnTo>
                  <a:pt x="144879" y="3426"/>
                </a:lnTo>
                <a:lnTo>
                  <a:pt x="138496" y="2213"/>
                </a:lnTo>
                <a:lnTo>
                  <a:pt x="132970" y="1404"/>
                </a:lnTo>
                <a:lnTo>
                  <a:pt x="128017" y="865"/>
                </a:lnTo>
                <a:lnTo>
                  <a:pt x="123445" y="505"/>
                </a:lnTo>
                <a:lnTo>
                  <a:pt x="117856" y="266"/>
                </a:lnTo>
                <a:lnTo>
                  <a:pt x="104874" y="0"/>
                </a:lnTo>
                <a:lnTo>
                  <a:pt x="97856" y="1198"/>
                </a:lnTo>
                <a:lnTo>
                  <a:pt x="90637" y="3268"/>
                </a:lnTo>
                <a:lnTo>
                  <a:pt x="83285" y="5917"/>
                </a:lnTo>
                <a:lnTo>
                  <a:pt x="74572" y="10224"/>
                </a:lnTo>
                <a:lnTo>
                  <a:pt x="64955" y="15635"/>
                </a:lnTo>
                <a:lnTo>
                  <a:pt x="54733" y="21782"/>
                </a:lnTo>
                <a:lnTo>
                  <a:pt x="46649" y="27150"/>
                </a:lnTo>
                <a:lnTo>
                  <a:pt x="39989" y="31999"/>
                </a:lnTo>
                <a:lnTo>
                  <a:pt x="34279" y="36501"/>
                </a:lnTo>
                <a:lnTo>
                  <a:pt x="29202" y="42043"/>
                </a:lnTo>
                <a:lnTo>
                  <a:pt x="24548" y="48278"/>
                </a:lnTo>
                <a:lnTo>
                  <a:pt x="0" y="797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67"/>
          <p:cNvSpPr/>
          <p:nvPr/>
        </p:nvSpPr>
        <p:spPr>
          <a:xfrm>
            <a:off x="7966709" y="3383279"/>
            <a:ext cx="445771" cy="211756"/>
          </a:xfrm>
          <a:custGeom>
            <a:avLst/>
            <a:gdLst/>
            <a:ahLst/>
            <a:cxnLst/>
            <a:rect l="0" t="0" r="0" b="0"/>
            <a:pathLst>
              <a:path w="445771" h="211756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4" y="21481"/>
                </a:lnTo>
                <a:lnTo>
                  <a:pt x="15909" y="25751"/>
                </a:lnTo>
                <a:lnTo>
                  <a:pt x="19496" y="31137"/>
                </a:lnTo>
                <a:lnTo>
                  <a:pt x="23158" y="37268"/>
                </a:lnTo>
                <a:lnTo>
                  <a:pt x="26869" y="43896"/>
                </a:lnTo>
                <a:lnTo>
                  <a:pt x="29343" y="50854"/>
                </a:lnTo>
                <a:lnTo>
                  <a:pt x="30992" y="58033"/>
                </a:lnTo>
                <a:lnTo>
                  <a:pt x="32091" y="65359"/>
                </a:lnTo>
                <a:lnTo>
                  <a:pt x="32825" y="72782"/>
                </a:lnTo>
                <a:lnTo>
                  <a:pt x="33313" y="80272"/>
                </a:lnTo>
                <a:lnTo>
                  <a:pt x="33639" y="87805"/>
                </a:lnTo>
                <a:lnTo>
                  <a:pt x="37666" y="104256"/>
                </a:lnTo>
                <a:lnTo>
                  <a:pt x="44161" y="126654"/>
                </a:lnTo>
                <a:lnTo>
                  <a:pt x="52300" y="153017"/>
                </a:lnTo>
                <a:lnTo>
                  <a:pt x="57727" y="171861"/>
                </a:lnTo>
                <a:lnTo>
                  <a:pt x="61345" y="185694"/>
                </a:lnTo>
                <a:lnTo>
                  <a:pt x="63757" y="196187"/>
                </a:lnTo>
                <a:lnTo>
                  <a:pt x="66635" y="203181"/>
                </a:lnTo>
                <a:lnTo>
                  <a:pt x="69823" y="207844"/>
                </a:lnTo>
                <a:lnTo>
                  <a:pt x="74213" y="211755"/>
                </a:lnTo>
                <a:lnTo>
                  <a:pt x="71930" y="209260"/>
                </a:lnTo>
                <a:lnTo>
                  <a:pt x="70814" y="206817"/>
                </a:lnTo>
                <a:lnTo>
                  <a:pt x="69573" y="200716"/>
                </a:lnTo>
                <a:lnTo>
                  <a:pt x="69243" y="197310"/>
                </a:lnTo>
                <a:lnTo>
                  <a:pt x="69022" y="193770"/>
                </a:lnTo>
                <a:lnTo>
                  <a:pt x="68874" y="190141"/>
                </a:lnTo>
                <a:lnTo>
                  <a:pt x="68667" y="172896"/>
                </a:lnTo>
                <a:lnTo>
                  <a:pt x="68606" y="151700"/>
                </a:lnTo>
                <a:lnTo>
                  <a:pt x="69867" y="144314"/>
                </a:lnTo>
                <a:lnTo>
                  <a:pt x="71979" y="136849"/>
                </a:lnTo>
                <a:lnTo>
                  <a:pt x="78981" y="116702"/>
                </a:lnTo>
                <a:lnTo>
                  <a:pt x="90559" y="82348"/>
                </a:lnTo>
                <a:lnTo>
                  <a:pt x="95933" y="67599"/>
                </a:lnTo>
                <a:lnTo>
                  <a:pt x="100786" y="55226"/>
                </a:lnTo>
                <a:lnTo>
                  <a:pt x="105291" y="44438"/>
                </a:lnTo>
                <a:lnTo>
                  <a:pt x="109564" y="35975"/>
                </a:lnTo>
                <a:lnTo>
                  <a:pt x="113683" y="29063"/>
                </a:lnTo>
                <a:lnTo>
                  <a:pt x="117699" y="23186"/>
                </a:lnTo>
                <a:lnTo>
                  <a:pt x="121646" y="17997"/>
                </a:lnTo>
                <a:lnTo>
                  <a:pt x="125548" y="13268"/>
                </a:lnTo>
                <a:lnTo>
                  <a:pt x="129419" y="8846"/>
                </a:lnTo>
                <a:lnTo>
                  <a:pt x="134539" y="5897"/>
                </a:lnTo>
                <a:lnTo>
                  <a:pt x="147002" y="2622"/>
                </a:lnTo>
                <a:lnTo>
                  <a:pt x="157621" y="1165"/>
                </a:lnTo>
                <a:lnTo>
                  <a:pt x="170740" y="346"/>
                </a:lnTo>
                <a:lnTo>
                  <a:pt x="174787" y="231"/>
                </a:lnTo>
                <a:lnTo>
                  <a:pt x="178755" y="2694"/>
                </a:lnTo>
                <a:lnTo>
                  <a:pt x="182670" y="6876"/>
                </a:lnTo>
                <a:lnTo>
                  <a:pt x="186551" y="12204"/>
                </a:lnTo>
                <a:lnTo>
                  <a:pt x="190407" y="17026"/>
                </a:lnTo>
                <a:lnTo>
                  <a:pt x="194248" y="21511"/>
                </a:lnTo>
                <a:lnTo>
                  <a:pt x="198079" y="25771"/>
                </a:lnTo>
                <a:lnTo>
                  <a:pt x="201903" y="31151"/>
                </a:lnTo>
                <a:lnTo>
                  <a:pt x="205722" y="37277"/>
                </a:lnTo>
                <a:lnTo>
                  <a:pt x="209538" y="43902"/>
                </a:lnTo>
                <a:lnTo>
                  <a:pt x="212082" y="50858"/>
                </a:lnTo>
                <a:lnTo>
                  <a:pt x="213779" y="58035"/>
                </a:lnTo>
                <a:lnTo>
                  <a:pt x="214910" y="65360"/>
                </a:lnTo>
                <a:lnTo>
                  <a:pt x="216933" y="74054"/>
                </a:lnTo>
                <a:lnTo>
                  <a:pt x="219552" y="83659"/>
                </a:lnTo>
                <a:lnTo>
                  <a:pt x="222569" y="93873"/>
                </a:lnTo>
                <a:lnTo>
                  <a:pt x="224579" y="103222"/>
                </a:lnTo>
                <a:lnTo>
                  <a:pt x="225919" y="111995"/>
                </a:lnTo>
                <a:lnTo>
                  <a:pt x="226813" y="120383"/>
                </a:lnTo>
                <a:lnTo>
                  <a:pt x="229949" y="129786"/>
                </a:lnTo>
                <a:lnTo>
                  <a:pt x="234580" y="139864"/>
                </a:lnTo>
                <a:lnTo>
                  <a:pt x="240207" y="150393"/>
                </a:lnTo>
                <a:lnTo>
                  <a:pt x="246498" y="159952"/>
                </a:lnTo>
                <a:lnTo>
                  <a:pt x="253232" y="168865"/>
                </a:lnTo>
                <a:lnTo>
                  <a:pt x="260262" y="177347"/>
                </a:lnTo>
                <a:lnTo>
                  <a:pt x="266218" y="184271"/>
                </a:lnTo>
                <a:lnTo>
                  <a:pt x="271459" y="190158"/>
                </a:lnTo>
                <a:lnTo>
                  <a:pt x="276223" y="195352"/>
                </a:lnTo>
                <a:lnTo>
                  <a:pt x="281938" y="198815"/>
                </a:lnTo>
                <a:lnTo>
                  <a:pt x="295063" y="202662"/>
                </a:lnTo>
                <a:lnTo>
                  <a:pt x="305976" y="204372"/>
                </a:lnTo>
                <a:lnTo>
                  <a:pt x="310664" y="204829"/>
                </a:lnTo>
                <a:lnTo>
                  <a:pt x="318870" y="203862"/>
                </a:lnTo>
                <a:lnTo>
                  <a:pt x="329420" y="201949"/>
                </a:lnTo>
                <a:lnTo>
                  <a:pt x="341533" y="199403"/>
                </a:lnTo>
                <a:lnTo>
                  <a:pt x="352149" y="196435"/>
                </a:lnTo>
                <a:lnTo>
                  <a:pt x="361767" y="193187"/>
                </a:lnTo>
                <a:lnTo>
                  <a:pt x="370718" y="189751"/>
                </a:lnTo>
                <a:lnTo>
                  <a:pt x="379225" y="187461"/>
                </a:lnTo>
                <a:lnTo>
                  <a:pt x="387437" y="185934"/>
                </a:lnTo>
                <a:lnTo>
                  <a:pt x="395451" y="184916"/>
                </a:lnTo>
                <a:lnTo>
                  <a:pt x="403335" y="182968"/>
                </a:lnTo>
                <a:lnTo>
                  <a:pt x="411130" y="180399"/>
                </a:lnTo>
                <a:lnTo>
                  <a:pt x="418867" y="177416"/>
                </a:lnTo>
                <a:lnTo>
                  <a:pt x="430850" y="174102"/>
                </a:lnTo>
                <a:lnTo>
                  <a:pt x="44577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ratios in their simplest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 common factors.</a:t>
            </a:r>
          </a:p>
          <a:p>
            <a:r>
              <a:rPr lang="en-US" dirty="0" smtClean="0"/>
              <a:t>Divide the numerator and denominator by any common factors.</a:t>
            </a:r>
          </a:p>
          <a:p>
            <a:r>
              <a:rPr lang="en-US" dirty="0" smtClean="0"/>
              <a:t>Try these:</a:t>
            </a:r>
            <a:endParaRPr lang="en-US" dirty="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3886200"/>
            <a:ext cx="657225" cy="742950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3886200"/>
            <a:ext cx="381000" cy="849086"/>
          </a:xfrm>
          <a:prstGeom prst="rect">
            <a:avLst/>
          </a:prstGeom>
          <a:noFill/>
        </p:spPr>
      </p:pic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3810000"/>
            <a:ext cx="838200" cy="790575"/>
          </a:xfrm>
          <a:prstGeom prst="rect">
            <a:avLst/>
          </a:prstGeom>
          <a:noFill/>
        </p:spPr>
      </p:pic>
      <p:sp>
        <p:nvSpPr>
          <p:cNvPr id="14" name="SMARTPenAnnotation273"/>
          <p:cNvSpPr/>
          <p:nvPr/>
        </p:nvSpPr>
        <p:spPr>
          <a:xfrm>
            <a:off x="4937759" y="1748789"/>
            <a:ext cx="1268731" cy="136437"/>
          </a:xfrm>
          <a:custGeom>
            <a:avLst/>
            <a:gdLst/>
            <a:ahLst/>
            <a:cxnLst/>
            <a:rect l="0" t="0" r="0" b="0"/>
            <a:pathLst>
              <a:path w="1268731" h="136437">
                <a:moveTo>
                  <a:pt x="0" y="114300"/>
                </a:moveTo>
                <a:lnTo>
                  <a:pt x="12136" y="114300"/>
                </a:lnTo>
                <a:lnTo>
                  <a:pt x="16981" y="115571"/>
                </a:lnTo>
                <a:lnTo>
                  <a:pt x="21481" y="117687"/>
                </a:lnTo>
                <a:lnTo>
                  <a:pt x="25751" y="120368"/>
                </a:lnTo>
                <a:lnTo>
                  <a:pt x="40655" y="123347"/>
                </a:lnTo>
                <a:lnTo>
                  <a:pt x="75200" y="125260"/>
                </a:lnTo>
                <a:lnTo>
                  <a:pt x="81884" y="126687"/>
                </a:lnTo>
                <a:lnTo>
                  <a:pt x="87609" y="128908"/>
                </a:lnTo>
                <a:lnTo>
                  <a:pt x="92696" y="131659"/>
                </a:lnTo>
                <a:lnTo>
                  <a:pt x="105122" y="134715"/>
                </a:lnTo>
                <a:lnTo>
                  <a:pt x="136558" y="136436"/>
                </a:lnTo>
                <a:lnTo>
                  <a:pt x="173723" y="135569"/>
                </a:lnTo>
                <a:lnTo>
                  <a:pt x="228340" y="130950"/>
                </a:lnTo>
                <a:lnTo>
                  <a:pt x="283942" y="124663"/>
                </a:lnTo>
                <a:lnTo>
                  <a:pt x="311215" y="121209"/>
                </a:lnTo>
                <a:lnTo>
                  <a:pt x="333206" y="118906"/>
                </a:lnTo>
                <a:lnTo>
                  <a:pt x="367802" y="116347"/>
                </a:lnTo>
                <a:lnTo>
                  <a:pt x="412811" y="115210"/>
                </a:lnTo>
                <a:lnTo>
                  <a:pt x="439038" y="114907"/>
                </a:lnTo>
                <a:lnTo>
                  <a:pt x="522365" y="111183"/>
                </a:lnTo>
                <a:lnTo>
                  <a:pt x="613163" y="106565"/>
                </a:lnTo>
                <a:lnTo>
                  <a:pt x="674683" y="104512"/>
                </a:lnTo>
                <a:lnTo>
                  <a:pt x="738951" y="103357"/>
                </a:lnTo>
                <a:lnTo>
                  <a:pt x="862980" y="96947"/>
                </a:lnTo>
                <a:lnTo>
                  <a:pt x="901710" y="93841"/>
                </a:lnTo>
                <a:lnTo>
                  <a:pt x="933881" y="90501"/>
                </a:lnTo>
                <a:lnTo>
                  <a:pt x="961677" y="87004"/>
                </a:lnTo>
                <a:lnTo>
                  <a:pt x="984018" y="83403"/>
                </a:lnTo>
                <a:lnTo>
                  <a:pt x="1002722" y="79732"/>
                </a:lnTo>
                <a:lnTo>
                  <a:pt x="1040015" y="70997"/>
                </a:lnTo>
                <a:lnTo>
                  <a:pt x="1090456" y="58648"/>
                </a:lnTo>
                <a:lnTo>
                  <a:pt x="1169906" y="37415"/>
                </a:lnTo>
                <a:lnTo>
                  <a:pt x="1209568" y="25943"/>
                </a:lnTo>
                <a:lnTo>
                  <a:pt x="1225479" y="21105"/>
                </a:lnTo>
                <a:lnTo>
                  <a:pt x="1237357" y="17880"/>
                </a:lnTo>
                <a:lnTo>
                  <a:pt x="1246544" y="15730"/>
                </a:lnTo>
                <a:lnTo>
                  <a:pt x="12687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4"/>
          <p:cNvSpPr/>
          <p:nvPr/>
        </p:nvSpPr>
        <p:spPr>
          <a:xfrm>
            <a:off x="5303520" y="1407546"/>
            <a:ext cx="308610" cy="318384"/>
          </a:xfrm>
          <a:custGeom>
            <a:avLst/>
            <a:gdLst/>
            <a:ahLst/>
            <a:cxnLst/>
            <a:rect l="0" t="0" r="0" b="0"/>
            <a:pathLst>
              <a:path w="308610" h="318384">
                <a:moveTo>
                  <a:pt x="0" y="44063"/>
                </a:moveTo>
                <a:lnTo>
                  <a:pt x="0" y="31928"/>
                </a:lnTo>
                <a:lnTo>
                  <a:pt x="1270" y="29623"/>
                </a:lnTo>
                <a:lnTo>
                  <a:pt x="3386" y="29357"/>
                </a:lnTo>
                <a:lnTo>
                  <a:pt x="6067" y="30449"/>
                </a:lnTo>
                <a:lnTo>
                  <a:pt x="7855" y="32447"/>
                </a:lnTo>
                <a:lnTo>
                  <a:pt x="9046" y="35049"/>
                </a:lnTo>
                <a:lnTo>
                  <a:pt x="9840" y="38054"/>
                </a:lnTo>
                <a:lnTo>
                  <a:pt x="14110" y="44779"/>
                </a:lnTo>
                <a:lnTo>
                  <a:pt x="21132" y="53377"/>
                </a:lnTo>
                <a:lnTo>
                  <a:pt x="22091" y="57940"/>
                </a:lnTo>
                <a:lnTo>
                  <a:pt x="22348" y="60934"/>
                </a:lnTo>
                <a:lnTo>
                  <a:pt x="23788" y="66741"/>
                </a:lnTo>
                <a:lnTo>
                  <a:pt x="26019" y="74422"/>
                </a:lnTo>
                <a:lnTo>
                  <a:pt x="28776" y="83352"/>
                </a:lnTo>
                <a:lnTo>
                  <a:pt x="31884" y="91846"/>
                </a:lnTo>
                <a:lnTo>
                  <a:pt x="35226" y="100048"/>
                </a:lnTo>
                <a:lnTo>
                  <a:pt x="38724" y="108057"/>
                </a:lnTo>
                <a:lnTo>
                  <a:pt x="43595" y="123556"/>
                </a:lnTo>
                <a:lnTo>
                  <a:pt x="62588" y="191371"/>
                </a:lnTo>
                <a:lnTo>
                  <a:pt x="76924" y="237804"/>
                </a:lnTo>
                <a:lnTo>
                  <a:pt x="83032" y="254504"/>
                </a:lnTo>
                <a:lnTo>
                  <a:pt x="88375" y="266907"/>
                </a:lnTo>
                <a:lnTo>
                  <a:pt x="100006" y="289871"/>
                </a:lnTo>
                <a:lnTo>
                  <a:pt x="99691" y="291755"/>
                </a:lnTo>
                <a:lnTo>
                  <a:pt x="98210" y="293011"/>
                </a:lnTo>
                <a:lnTo>
                  <a:pt x="95953" y="293849"/>
                </a:lnTo>
                <a:lnTo>
                  <a:pt x="94449" y="293137"/>
                </a:lnTo>
                <a:lnTo>
                  <a:pt x="93446" y="291392"/>
                </a:lnTo>
                <a:lnTo>
                  <a:pt x="92331" y="286067"/>
                </a:lnTo>
                <a:lnTo>
                  <a:pt x="91836" y="279467"/>
                </a:lnTo>
                <a:lnTo>
                  <a:pt x="90434" y="273389"/>
                </a:lnTo>
                <a:lnTo>
                  <a:pt x="88229" y="265528"/>
                </a:lnTo>
                <a:lnTo>
                  <a:pt x="85489" y="256476"/>
                </a:lnTo>
                <a:lnTo>
                  <a:pt x="83663" y="235202"/>
                </a:lnTo>
                <a:lnTo>
                  <a:pt x="82445" y="205779"/>
                </a:lnTo>
                <a:lnTo>
                  <a:pt x="81633" y="170924"/>
                </a:lnTo>
                <a:lnTo>
                  <a:pt x="82362" y="146417"/>
                </a:lnTo>
                <a:lnTo>
                  <a:pt x="84118" y="128809"/>
                </a:lnTo>
                <a:lnTo>
                  <a:pt x="86559" y="115801"/>
                </a:lnTo>
                <a:lnTo>
                  <a:pt x="88185" y="104588"/>
                </a:lnTo>
                <a:lnTo>
                  <a:pt x="89270" y="94573"/>
                </a:lnTo>
                <a:lnTo>
                  <a:pt x="89993" y="85357"/>
                </a:lnTo>
                <a:lnTo>
                  <a:pt x="93016" y="75402"/>
                </a:lnTo>
                <a:lnTo>
                  <a:pt x="97570" y="64956"/>
                </a:lnTo>
                <a:lnTo>
                  <a:pt x="103146" y="54182"/>
                </a:lnTo>
                <a:lnTo>
                  <a:pt x="108134" y="45729"/>
                </a:lnTo>
                <a:lnTo>
                  <a:pt x="112730" y="38824"/>
                </a:lnTo>
                <a:lnTo>
                  <a:pt x="117063" y="32950"/>
                </a:lnTo>
                <a:lnTo>
                  <a:pt x="121877" y="23038"/>
                </a:lnTo>
                <a:lnTo>
                  <a:pt x="123162" y="18616"/>
                </a:lnTo>
                <a:lnTo>
                  <a:pt x="125288" y="15669"/>
                </a:lnTo>
                <a:lnTo>
                  <a:pt x="127975" y="13704"/>
                </a:lnTo>
                <a:lnTo>
                  <a:pt x="131037" y="12394"/>
                </a:lnTo>
                <a:lnTo>
                  <a:pt x="135617" y="11520"/>
                </a:lnTo>
                <a:lnTo>
                  <a:pt x="141212" y="10938"/>
                </a:lnTo>
                <a:lnTo>
                  <a:pt x="147480" y="10550"/>
                </a:lnTo>
                <a:lnTo>
                  <a:pt x="154200" y="9021"/>
                </a:lnTo>
                <a:lnTo>
                  <a:pt x="161220" y="6732"/>
                </a:lnTo>
                <a:lnTo>
                  <a:pt x="168440" y="3936"/>
                </a:lnTo>
                <a:lnTo>
                  <a:pt x="174523" y="2072"/>
                </a:lnTo>
                <a:lnTo>
                  <a:pt x="179849" y="829"/>
                </a:lnTo>
                <a:lnTo>
                  <a:pt x="184669" y="0"/>
                </a:lnTo>
                <a:lnTo>
                  <a:pt x="190422" y="718"/>
                </a:lnTo>
                <a:lnTo>
                  <a:pt x="196798" y="2467"/>
                </a:lnTo>
                <a:lnTo>
                  <a:pt x="203589" y="4902"/>
                </a:lnTo>
                <a:lnTo>
                  <a:pt x="210656" y="7796"/>
                </a:lnTo>
                <a:lnTo>
                  <a:pt x="217907" y="10995"/>
                </a:lnTo>
                <a:lnTo>
                  <a:pt x="225281" y="14398"/>
                </a:lnTo>
                <a:lnTo>
                  <a:pt x="231467" y="17936"/>
                </a:lnTo>
                <a:lnTo>
                  <a:pt x="236861" y="21565"/>
                </a:lnTo>
                <a:lnTo>
                  <a:pt x="246242" y="28984"/>
                </a:lnTo>
                <a:lnTo>
                  <a:pt x="254643" y="36515"/>
                </a:lnTo>
                <a:lnTo>
                  <a:pt x="265998" y="47482"/>
                </a:lnTo>
                <a:lnTo>
                  <a:pt x="272582" y="53962"/>
                </a:lnTo>
                <a:lnTo>
                  <a:pt x="278241" y="60823"/>
                </a:lnTo>
                <a:lnTo>
                  <a:pt x="283284" y="67936"/>
                </a:lnTo>
                <a:lnTo>
                  <a:pt x="287916" y="75219"/>
                </a:lnTo>
                <a:lnTo>
                  <a:pt x="291004" y="81344"/>
                </a:lnTo>
                <a:lnTo>
                  <a:pt x="293062" y="86697"/>
                </a:lnTo>
                <a:lnTo>
                  <a:pt x="294435" y="91536"/>
                </a:lnTo>
                <a:lnTo>
                  <a:pt x="302434" y="116549"/>
                </a:lnTo>
                <a:lnTo>
                  <a:pt x="304492" y="127947"/>
                </a:lnTo>
                <a:lnTo>
                  <a:pt x="305865" y="140626"/>
                </a:lnTo>
                <a:lnTo>
                  <a:pt x="306780" y="154158"/>
                </a:lnTo>
                <a:lnTo>
                  <a:pt x="307390" y="172070"/>
                </a:lnTo>
                <a:lnTo>
                  <a:pt x="308449" y="265939"/>
                </a:lnTo>
                <a:lnTo>
                  <a:pt x="308609" y="3183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5"/>
          <p:cNvSpPr/>
          <p:nvPr/>
        </p:nvSpPr>
        <p:spPr>
          <a:xfrm>
            <a:off x="5377485" y="2070558"/>
            <a:ext cx="280366" cy="249048"/>
          </a:xfrm>
          <a:custGeom>
            <a:avLst/>
            <a:gdLst/>
            <a:ahLst/>
            <a:cxnLst/>
            <a:rect l="0" t="0" r="0" b="0"/>
            <a:pathLst>
              <a:path w="280366" h="249048">
                <a:moveTo>
                  <a:pt x="223215" y="21131"/>
                </a:moveTo>
                <a:lnTo>
                  <a:pt x="203532" y="11290"/>
                </a:lnTo>
                <a:lnTo>
                  <a:pt x="195228" y="4105"/>
                </a:lnTo>
                <a:lnTo>
                  <a:pt x="191857" y="2160"/>
                </a:lnTo>
                <a:lnTo>
                  <a:pt x="184725" y="0"/>
                </a:lnTo>
                <a:lnTo>
                  <a:pt x="181045" y="694"/>
                </a:lnTo>
                <a:lnTo>
                  <a:pt x="173569" y="4851"/>
                </a:lnTo>
                <a:lnTo>
                  <a:pt x="168528" y="6468"/>
                </a:lnTo>
                <a:lnTo>
                  <a:pt x="162627" y="7546"/>
                </a:lnTo>
                <a:lnTo>
                  <a:pt x="156153" y="8264"/>
                </a:lnTo>
                <a:lnTo>
                  <a:pt x="148026" y="12553"/>
                </a:lnTo>
                <a:lnTo>
                  <a:pt x="138799" y="19223"/>
                </a:lnTo>
                <a:lnTo>
                  <a:pt x="128838" y="27479"/>
                </a:lnTo>
                <a:lnTo>
                  <a:pt x="118386" y="35523"/>
                </a:lnTo>
                <a:lnTo>
                  <a:pt x="107609" y="43426"/>
                </a:lnTo>
                <a:lnTo>
                  <a:pt x="96614" y="51234"/>
                </a:lnTo>
                <a:lnTo>
                  <a:pt x="88015" y="57710"/>
                </a:lnTo>
                <a:lnTo>
                  <a:pt x="81011" y="63297"/>
                </a:lnTo>
                <a:lnTo>
                  <a:pt x="75072" y="68292"/>
                </a:lnTo>
                <a:lnTo>
                  <a:pt x="69843" y="74162"/>
                </a:lnTo>
                <a:lnTo>
                  <a:pt x="65087" y="80615"/>
                </a:lnTo>
                <a:lnTo>
                  <a:pt x="60647" y="87457"/>
                </a:lnTo>
                <a:lnTo>
                  <a:pt x="56416" y="93289"/>
                </a:lnTo>
                <a:lnTo>
                  <a:pt x="52325" y="98446"/>
                </a:lnTo>
                <a:lnTo>
                  <a:pt x="48328" y="103155"/>
                </a:lnTo>
                <a:lnTo>
                  <a:pt x="43124" y="110104"/>
                </a:lnTo>
                <a:lnTo>
                  <a:pt x="30568" y="127985"/>
                </a:lnTo>
                <a:lnTo>
                  <a:pt x="24933" y="138087"/>
                </a:lnTo>
                <a:lnTo>
                  <a:pt x="19907" y="148632"/>
                </a:lnTo>
                <a:lnTo>
                  <a:pt x="15286" y="159472"/>
                </a:lnTo>
                <a:lnTo>
                  <a:pt x="12206" y="167968"/>
                </a:lnTo>
                <a:lnTo>
                  <a:pt x="10152" y="174903"/>
                </a:lnTo>
                <a:lnTo>
                  <a:pt x="8783" y="180796"/>
                </a:lnTo>
                <a:lnTo>
                  <a:pt x="6600" y="187264"/>
                </a:lnTo>
                <a:lnTo>
                  <a:pt x="3875" y="194117"/>
                </a:lnTo>
                <a:lnTo>
                  <a:pt x="788" y="201225"/>
                </a:lnTo>
                <a:lnTo>
                  <a:pt x="0" y="207234"/>
                </a:lnTo>
                <a:lnTo>
                  <a:pt x="745" y="212510"/>
                </a:lnTo>
                <a:lnTo>
                  <a:pt x="2512" y="217297"/>
                </a:lnTo>
                <a:lnTo>
                  <a:pt x="3689" y="221759"/>
                </a:lnTo>
                <a:lnTo>
                  <a:pt x="4474" y="226003"/>
                </a:lnTo>
                <a:lnTo>
                  <a:pt x="4998" y="230102"/>
                </a:lnTo>
                <a:lnTo>
                  <a:pt x="9157" y="234105"/>
                </a:lnTo>
                <a:lnTo>
                  <a:pt x="15740" y="238044"/>
                </a:lnTo>
                <a:lnTo>
                  <a:pt x="23938" y="241940"/>
                </a:lnTo>
                <a:lnTo>
                  <a:pt x="30673" y="244537"/>
                </a:lnTo>
                <a:lnTo>
                  <a:pt x="36434" y="246268"/>
                </a:lnTo>
                <a:lnTo>
                  <a:pt x="41544" y="247423"/>
                </a:lnTo>
                <a:lnTo>
                  <a:pt x="48761" y="248192"/>
                </a:lnTo>
                <a:lnTo>
                  <a:pt x="57382" y="248705"/>
                </a:lnTo>
                <a:lnTo>
                  <a:pt x="66940" y="249047"/>
                </a:lnTo>
                <a:lnTo>
                  <a:pt x="77121" y="248005"/>
                </a:lnTo>
                <a:lnTo>
                  <a:pt x="87719" y="246041"/>
                </a:lnTo>
                <a:lnTo>
                  <a:pt x="98594" y="243461"/>
                </a:lnTo>
                <a:lnTo>
                  <a:pt x="107114" y="241741"/>
                </a:lnTo>
                <a:lnTo>
                  <a:pt x="114065" y="240595"/>
                </a:lnTo>
                <a:lnTo>
                  <a:pt x="119968" y="239830"/>
                </a:lnTo>
                <a:lnTo>
                  <a:pt x="126444" y="238051"/>
                </a:lnTo>
                <a:lnTo>
                  <a:pt x="133301" y="235594"/>
                </a:lnTo>
                <a:lnTo>
                  <a:pt x="140412" y="232687"/>
                </a:lnTo>
                <a:lnTo>
                  <a:pt x="150233" y="229478"/>
                </a:lnTo>
                <a:lnTo>
                  <a:pt x="161860" y="226069"/>
                </a:lnTo>
                <a:lnTo>
                  <a:pt x="174692" y="222527"/>
                </a:lnTo>
                <a:lnTo>
                  <a:pt x="183246" y="218895"/>
                </a:lnTo>
                <a:lnTo>
                  <a:pt x="188949" y="215204"/>
                </a:lnTo>
                <a:lnTo>
                  <a:pt x="192750" y="211473"/>
                </a:lnTo>
                <a:lnTo>
                  <a:pt x="197825" y="207716"/>
                </a:lnTo>
                <a:lnTo>
                  <a:pt x="203749" y="203941"/>
                </a:lnTo>
                <a:lnTo>
                  <a:pt x="210237" y="200155"/>
                </a:lnTo>
                <a:lnTo>
                  <a:pt x="215833" y="196360"/>
                </a:lnTo>
                <a:lnTo>
                  <a:pt x="220834" y="192561"/>
                </a:lnTo>
                <a:lnTo>
                  <a:pt x="225437" y="188757"/>
                </a:lnTo>
                <a:lnTo>
                  <a:pt x="229776" y="183682"/>
                </a:lnTo>
                <a:lnTo>
                  <a:pt x="233939" y="177759"/>
                </a:lnTo>
                <a:lnTo>
                  <a:pt x="237984" y="171270"/>
                </a:lnTo>
                <a:lnTo>
                  <a:pt x="241951" y="165674"/>
                </a:lnTo>
                <a:lnTo>
                  <a:pt x="245865" y="160673"/>
                </a:lnTo>
                <a:lnTo>
                  <a:pt x="255206" y="149590"/>
                </a:lnTo>
                <a:lnTo>
                  <a:pt x="263256" y="141301"/>
                </a:lnTo>
                <a:lnTo>
                  <a:pt x="280365" y="1240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6"/>
          <p:cNvSpPr/>
          <p:nvPr/>
        </p:nvSpPr>
        <p:spPr>
          <a:xfrm>
            <a:off x="5612129" y="1908810"/>
            <a:ext cx="91442" cy="445770"/>
          </a:xfrm>
          <a:custGeom>
            <a:avLst/>
            <a:gdLst/>
            <a:ahLst/>
            <a:cxnLst/>
            <a:rect l="0" t="0" r="0" b="0"/>
            <a:pathLst>
              <a:path w="91442" h="445770">
                <a:moveTo>
                  <a:pt x="0" y="0"/>
                </a:moveTo>
                <a:lnTo>
                  <a:pt x="0" y="9841"/>
                </a:lnTo>
                <a:lnTo>
                  <a:pt x="1271" y="12910"/>
                </a:lnTo>
                <a:lnTo>
                  <a:pt x="3387" y="17497"/>
                </a:lnTo>
                <a:lnTo>
                  <a:pt x="6068" y="23094"/>
                </a:lnTo>
                <a:lnTo>
                  <a:pt x="9125" y="31906"/>
                </a:lnTo>
                <a:lnTo>
                  <a:pt x="12434" y="42860"/>
                </a:lnTo>
                <a:lnTo>
                  <a:pt x="15909" y="55243"/>
                </a:lnTo>
                <a:lnTo>
                  <a:pt x="19497" y="71119"/>
                </a:lnTo>
                <a:lnTo>
                  <a:pt x="26869" y="109078"/>
                </a:lnTo>
                <a:lnTo>
                  <a:pt x="30613" y="124788"/>
                </a:lnTo>
                <a:lnTo>
                  <a:pt x="34379" y="137802"/>
                </a:lnTo>
                <a:lnTo>
                  <a:pt x="38159" y="149018"/>
                </a:lnTo>
                <a:lnTo>
                  <a:pt x="43220" y="173005"/>
                </a:lnTo>
                <a:lnTo>
                  <a:pt x="55616" y="243684"/>
                </a:lnTo>
                <a:lnTo>
                  <a:pt x="59937" y="271676"/>
                </a:lnTo>
                <a:lnTo>
                  <a:pt x="62818" y="292877"/>
                </a:lnTo>
                <a:lnTo>
                  <a:pt x="64739" y="309551"/>
                </a:lnTo>
                <a:lnTo>
                  <a:pt x="66020" y="323207"/>
                </a:lnTo>
                <a:lnTo>
                  <a:pt x="66873" y="334851"/>
                </a:lnTo>
                <a:lnTo>
                  <a:pt x="67442" y="345154"/>
                </a:lnTo>
                <a:lnTo>
                  <a:pt x="69092" y="359643"/>
                </a:lnTo>
                <a:lnTo>
                  <a:pt x="74311" y="396061"/>
                </a:lnTo>
                <a:lnTo>
                  <a:pt x="77481" y="408820"/>
                </a:lnTo>
                <a:lnTo>
                  <a:pt x="80864" y="417327"/>
                </a:lnTo>
                <a:lnTo>
                  <a:pt x="89352" y="430979"/>
                </a:lnTo>
                <a:lnTo>
                  <a:pt x="90512" y="436233"/>
                </a:lnTo>
                <a:lnTo>
                  <a:pt x="91441" y="4457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7"/>
          <p:cNvSpPr/>
          <p:nvPr/>
        </p:nvSpPr>
        <p:spPr>
          <a:xfrm>
            <a:off x="2297430" y="4091939"/>
            <a:ext cx="171451" cy="11432"/>
          </a:xfrm>
          <a:custGeom>
            <a:avLst/>
            <a:gdLst/>
            <a:ahLst/>
            <a:cxnLst/>
            <a:rect l="0" t="0" r="0" b="0"/>
            <a:pathLst>
              <a:path w="171451" h="11432">
                <a:moveTo>
                  <a:pt x="0" y="0"/>
                </a:moveTo>
                <a:lnTo>
                  <a:pt x="52315" y="0"/>
                </a:lnTo>
                <a:lnTo>
                  <a:pt x="71707" y="1270"/>
                </a:lnTo>
                <a:lnTo>
                  <a:pt x="90984" y="3387"/>
                </a:lnTo>
                <a:lnTo>
                  <a:pt x="110186" y="6069"/>
                </a:lnTo>
                <a:lnTo>
                  <a:pt x="125527" y="7856"/>
                </a:lnTo>
                <a:lnTo>
                  <a:pt x="138295" y="9047"/>
                </a:lnTo>
                <a:lnTo>
                  <a:pt x="171450" y="1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8"/>
          <p:cNvSpPr/>
          <p:nvPr/>
        </p:nvSpPr>
        <p:spPr>
          <a:xfrm>
            <a:off x="2354580" y="3966209"/>
            <a:ext cx="11431" cy="22862"/>
          </a:xfrm>
          <a:custGeom>
            <a:avLst/>
            <a:gdLst/>
            <a:ahLst/>
            <a:cxnLst/>
            <a:rect l="0" t="0" r="0" b="0"/>
            <a:pathLst>
              <a:path w="11431" h="22862">
                <a:moveTo>
                  <a:pt x="11430" y="22861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79"/>
          <p:cNvSpPr/>
          <p:nvPr/>
        </p:nvSpPr>
        <p:spPr>
          <a:xfrm>
            <a:off x="2388870" y="4171950"/>
            <a:ext cx="1" cy="22860"/>
          </a:xfrm>
          <a:custGeom>
            <a:avLst/>
            <a:gdLst/>
            <a:ahLst/>
            <a:cxnLst/>
            <a:rect l="0" t="0" r="0" b="0"/>
            <a:pathLst>
              <a:path w="1" h="22860">
                <a:moveTo>
                  <a:pt x="0" y="0"/>
                </a:moveTo>
                <a:lnTo>
                  <a:pt x="0" y="22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0"/>
          <p:cNvSpPr/>
          <p:nvPr/>
        </p:nvSpPr>
        <p:spPr>
          <a:xfrm>
            <a:off x="2628913" y="3954821"/>
            <a:ext cx="203402" cy="239458"/>
          </a:xfrm>
          <a:custGeom>
            <a:avLst/>
            <a:gdLst/>
            <a:ahLst/>
            <a:cxnLst/>
            <a:rect l="0" t="0" r="0" b="0"/>
            <a:pathLst>
              <a:path w="203402" h="239458">
                <a:moveTo>
                  <a:pt x="137147" y="11388"/>
                </a:moveTo>
                <a:lnTo>
                  <a:pt x="170024" y="11388"/>
                </a:lnTo>
                <a:lnTo>
                  <a:pt x="146747" y="11388"/>
                </a:lnTo>
                <a:lnTo>
                  <a:pt x="135927" y="10118"/>
                </a:lnTo>
                <a:lnTo>
                  <a:pt x="124903" y="8002"/>
                </a:lnTo>
                <a:lnTo>
                  <a:pt x="113745" y="5321"/>
                </a:lnTo>
                <a:lnTo>
                  <a:pt x="105035" y="3533"/>
                </a:lnTo>
                <a:lnTo>
                  <a:pt x="97959" y="2342"/>
                </a:lnTo>
                <a:lnTo>
                  <a:pt x="91972" y="1547"/>
                </a:lnTo>
                <a:lnTo>
                  <a:pt x="86710" y="1018"/>
                </a:lnTo>
                <a:lnTo>
                  <a:pt x="81932" y="665"/>
                </a:lnTo>
                <a:lnTo>
                  <a:pt x="77477" y="429"/>
                </a:lnTo>
                <a:lnTo>
                  <a:pt x="69140" y="168"/>
                </a:lnTo>
                <a:lnTo>
                  <a:pt x="53440" y="0"/>
                </a:lnTo>
                <a:lnTo>
                  <a:pt x="49592" y="1256"/>
                </a:lnTo>
                <a:lnTo>
                  <a:pt x="45757" y="3364"/>
                </a:lnTo>
                <a:lnTo>
                  <a:pt x="41930" y="6039"/>
                </a:lnTo>
                <a:lnTo>
                  <a:pt x="38109" y="9092"/>
                </a:lnTo>
                <a:lnTo>
                  <a:pt x="34292" y="12398"/>
                </a:lnTo>
                <a:lnTo>
                  <a:pt x="30476" y="15871"/>
                </a:lnTo>
                <a:lnTo>
                  <a:pt x="27933" y="19457"/>
                </a:lnTo>
                <a:lnTo>
                  <a:pt x="25107" y="26828"/>
                </a:lnTo>
                <a:lnTo>
                  <a:pt x="23084" y="30571"/>
                </a:lnTo>
                <a:lnTo>
                  <a:pt x="20465" y="34337"/>
                </a:lnTo>
                <a:lnTo>
                  <a:pt x="17449" y="38117"/>
                </a:lnTo>
                <a:lnTo>
                  <a:pt x="15438" y="41908"/>
                </a:lnTo>
                <a:lnTo>
                  <a:pt x="14097" y="45704"/>
                </a:lnTo>
                <a:lnTo>
                  <a:pt x="13204" y="49506"/>
                </a:lnTo>
                <a:lnTo>
                  <a:pt x="11338" y="53310"/>
                </a:lnTo>
                <a:lnTo>
                  <a:pt x="8824" y="57117"/>
                </a:lnTo>
                <a:lnTo>
                  <a:pt x="5878" y="60924"/>
                </a:lnTo>
                <a:lnTo>
                  <a:pt x="3914" y="66002"/>
                </a:lnTo>
                <a:lnTo>
                  <a:pt x="2605" y="71928"/>
                </a:lnTo>
                <a:lnTo>
                  <a:pt x="1732" y="78418"/>
                </a:lnTo>
                <a:lnTo>
                  <a:pt x="1150" y="84015"/>
                </a:lnTo>
                <a:lnTo>
                  <a:pt x="762" y="89016"/>
                </a:lnTo>
                <a:lnTo>
                  <a:pt x="504" y="93620"/>
                </a:lnTo>
                <a:lnTo>
                  <a:pt x="216" y="102122"/>
                </a:lnTo>
                <a:lnTo>
                  <a:pt x="17" y="113930"/>
                </a:lnTo>
                <a:lnTo>
                  <a:pt x="0" y="119616"/>
                </a:lnTo>
                <a:lnTo>
                  <a:pt x="1265" y="121640"/>
                </a:lnTo>
                <a:lnTo>
                  <a:pt x="3379" y="122990"/>
                </a:lnTo>
                <a:lnTo>
                  <a:pt x="6058" y="123889"/>
                </a:lnTo>
                <a:lnTo>
                  <a:pt x="9114" y="123219"/>
                </a:lnTo>
                <a:lnTo>
                  <a:pt x="12422" y="121502"/>
                </a:lnTo>
                <a:lnTo>
                  <a:pt x="15897" y="119088"/>
                </a:lnTo>
                <a:lnTo>
                  <a:pt x="19483" y="117478"/>
                </a:lnTo>
                <a:lnTo>
                  <a:pt x="23144" y="116405"/>
                </a:lnTo>
                <a:lnTo>
                  <a:pt x="26855" y="115689"/>
                </a:lnTo>
                <a:lnTo>
                  <a:pt x="30599" y="115212"/>
                </a:lnTo>
                <a:lnTo>
                  <a:pt x="34365" y="114894"/>
                </a:lnTo>
                <a:lnTo>
                  <a:pt x="38145" y="114682"/>
                </a:lnTo>
                <a:lnTo>
                  <a:pt x="44476" y="112001"/>
                </a:lnTo>
                <a:lnTo>
                  <a:pt x="52506" y="107674"/>
                </a:lnTo>
                <a:lnTo>
                  <a:pt x="61670" y="102248"/>
                </a:lnTo>
                <a:lnTo>
                  <a:pt x="70319" y="98632"/>
                </a:lnTo>
                <a:lnTo>
                  <a:pt x="78625" y="96221"/>
                </a:lnTo>
                <a:lnTo>
                  <a:pt x="86702" y="94613"/>
                </a:lnTo>
                <a:lnTo>
                  <a:pt x="93357" y="93541"/>
                </a:lnTo>
                <a:lnTo>
                  <a:pt x="99063" y="92827"/>
                </a:lnTo>
                <a:lnTo>
                  <a:pt x="104138" y="92351"/>
                </a:lnTo>
                <a:lnTo>
                  <a:pt x="111331" y="93303"/>
                </a:lnTo>
                <a:lnTo>
                  <a:pt x="119936" y="95208"/>
                </a:lnTo>
                <a:lnTo>
                  <a:pt x="129483" y="97749"/>
                </a:lnTo>
                <a:lnTo>
                  <a:pt x="138388" y="100712"/>
                </a:lnTo>
                <a:lnTo>
                  <a:pt x="146864" y="103958"/>
                </a:lnTo>
                <a:lnTo>
                  <a:pt x="155055" y="107391"/>
                </a:lnTo>
                <a:lnTo>
                  <a:pt x="161785" y="109680"/>
                </a:lnTo>
                <a:lnTo>
                  <a:pt x="167542" y="111206"/>
                </a:lnTo>
                <a:lnTo>
                  <a:pt x="172651" y="112224"/>
                </a:lnTo>
                <a:lnTo>
                  <a:pt x="177326" y="114172"/>
                </a:lnTo>
                <a:lnTo>
                  <a:pt x="181713" y="116741"/>
                </a:lnTo>
                <a:lnTo>
                  <a:pt x="185907" y="119723"/>
                </a:lnTo>
                <a:lnTo>
                  <a:pt x="189974" y="122982"/>
                </a:lnTo>
                <a:lnTo>
                  <a:pt x="193955" y="126424"/>
                </a:lnTo>
                <a:lnTo>
                  <a:pt x="197879" y="129988"/>
                </a:lnTo>
                <a:lnTo>
                  <a:pt x="200495" y="133636"/>
                </a:lnTo>
                <a:lnTo>
                  <a:pt x="203401" y="141073"/>
                </a:lnTo>
                <a:lnTo>
                  <a:pt x="202906" y="146105"/>
                </a:lnTo>
                <a:lnTo>
                  <a:pt x="201307" y="152000"/>
                </a:lnTo>
                <a:lnTo>
                  <a:pt x="198970" y="158469"/>
                </a:lnTo>
                <a:lnTo>
                  <a:pt x="196142" y="165322"/>
                </a:lnTo>
                <a:lnTo>
                  <a:pt x="192987" y="172431"/>
                </a:lnTo>
                <a:lnTo>
                  <a:pt x="189613" y="179710"/>
                </a:lnTo>
                <a:lnTo>
                  <a:pt x="186095" y="185833"/>
                </a:lnTo>
                <a:lnTo>
                  <a:pt x="182478" y="191185"/>
                </a:lnTo>
                <a:lnTo>
                  <a:pt x="178798" y="196022"/>
                </a:lnTo>
                <a:lnTo>
                  <a:pt x="175074" y="200518"/>
                </a:lnTo>
                <a:lnTo>
                  <a:pt x="171322" y="204785"/>
                </a:lnTo>
                <a:lnTo>
                  <a:pt x="163765" y="212912"/>
                </a:lnTo>
                <a:lnTo>
                  <a:pt x="156174" y="220758"/>
                </a:lnTo>
                <a:lnTo>
                  <a:pt x="152372" y="223358"/>
                </a:lnTo>
                <a:lnTo>
                  <a:pt x="148566" y="225092"/>
                </a:lnTo>
                <a:lnTo>
                  <a:pt x="144760" y="226247"/>
                </a:lnTo>
                <a:lnTo>
                  <a:pt x="139682" y="228288"/>
                </a:lnTo>
                <a:lnTo>
                  <a:pt x="133757" y="230918"/>
                </a:lnTo>
                <a:lnTo>
                  <a:pt x="127267" y="233941"/>
                </a:lnTo>
                <a:lnTo>
                  <a:pt x="121670" y="235957"/>
                </a:lnTo>
                <a:lnTo>
                  <a:pt x="116669" y="237301"/>
                </a:lnTo>
                <a:lnTo>
                  <a:pt x="112065" y="238197"/>
                </a:lnTo>
                <a:lnTo>
                  <a:pt x="106455" y="238794"/>
                </a:lnTo>
                <a:lnTo>
                  <a:pt x="100176" y="239192"/>
                </a:lnTo>
                <a:lnTo>
                  <a:pt x="93449" y="239457"/>
                </a:lnTo>
                <a:lnTo>
                  <a:pt x="83885" y="238365"/>
                </a:lnTo>
                <a:lnTo>
                  <a:pt x="72429" y="236366"/>
                </a:lnTo>
                <a:lnTo>
                  <a:pt x="34276" y="2285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1"/>
          <p:cNvSpPr/>
          <p:nvPr/>
        </p:nvSpPr>
        <p:spPr>
          <a:xfrm>
            <a:off x="3097530" y="4000500"/>
            <a:ext cx="171450" cy="11430"/>
          </a:xfrm>
          <a:custGeom>
            <a:avLst/>
            <a:gdLst/>
            <a:ahLst/>
            <a:cxnLst/>
            <a:rect l="0" t="0" r="0" b="0"/>
            <a:pathLst>
              <a:path w="171450" h="11430">
                <a:moveTo>
                  <a:pt x="0" y="11429"/>
                </a:moveTo>
                <a:lnTo>
                  <a:pt x="12135" y="5362"/>
                </a:lnTo>
                <a:lnTo>
                  <a:pt x="16980" y="3574"/>
                </a:lnTo>
                <a:lnTo>
                  <a:pt x="21480" y="2383"/>
                </a:lnTo>
                <a:lnTo>
                  <a:pt x="31759" y="470"/>
                </a:lnTo>
                <a:lnTo>
                  <a:pt x="36552" y="209"/>
                </a:lnTo>
                <a:lnTo>
                  <a:pt x="46390" y="62"/>
                </a:lnTo>
                <a:lnTo>
                  <a:pt x="125895" y="0"/>
                </a:lnTo>
                <a:lnTo>
                  <a:pt x="130920" y="1270"/>
                </a:lnTo>
                <a:lnTo>
                  <a:pt x="135540" y="3387"/>
                </a:lnTo>
                <a:lnTo>
                  <a:pt x="139889" y="6067"/>
                </a:lnTo>
                <a:lnTo>
                  <a:pt x="145330" y="7855"/>
                </a:lnTo>
                <a:lnTo>
                  <a:pt x="151496" y="9046"/>
                </a:lnTo>
                <a:lnTo>
                  <a:pt x="171449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2"/>
          <p:cNvSpPr/>
          <p:nvPr/>
        </p:nvSpPr>
        <p:spPr>
          <a:xfrm>
            <a:off x="3074670" y="4082098"/>
            <a:ext cx="171451" cy="9842"/>
          </a:xfrm>
          <a:custGeom>
            <a:avLst/>
            <a:gdLst/>
            <a:ahLst/>
            <a:cxnLst/>
            <a:rect l="0" t="0" r="0" b="0"/>
            <a:pathLst>
              <a:path w="171451" h="9842">
                <a:moveTo>
                  <a:pt x="0" y="9841"/>
                </a:moveTo>
                <a:lnTo>
                  <a:pt x="67351" y="9841"/>
                </a:lnTo>
                <a:lnTo>
                  <a:pt x="74110" y="8571"/>
                </a:lnTo>
                <a:lnTo>
                  <a:pt x="81157" y="6455"/>
                </a:lnTo>
                <a:lnTo>
                  <a:pt x="88394" y="3774"/>
                </a:lnTo>
                <a:lnTo>
                  <a:pt x="98299" y="1986"/>
                </a:lnTo>
                <a:lnTo>
                  <a:pt x="109983" y="795"/>
                </a:lnTo>
                <a:lnTo>
                  <a:pt x="122852" y="0"/>
                </a:lnTo>
                <a:lnTo>
                  <a:pt x="132701" y="740"/>
                </a:lnTo>
                <a:lnTo>
                  <a:pt x="171450" y="98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3"/>
          <p:cNvSpPr/>
          <p:nvPr/>
        </p:nvSpPr>
        <p:spPr>
          <a:xfrm>
            <a:off x="3531870" y="3920646"/>
            <a:ext cx="285751" cy="250544"/>
          </a:xfrm>
          <a:custGeom>
            <a:avLst/>
            <a:gdLst/>
            <a:ahLst/>
            <a:cxnLst/>
            <a:rect l="0" t="0" r="0" b="0"/>
            <a:pathLst>
              <a:path w="285751" h="250544">
                <a:moveTo>
                  <a:pt x="0" y="45563"/>
                </a:moveTo>
                <a:lnTo>
                  <a:pt x="15909" y="29655"/>
                </a:lnTo>
                <a:lnTo>
                  <a:pt x="20766" y="26067"/>
                </a:lnTo>
                <a:lnTo>
                  <a:pt x="26544" y="22406"/>
                </a:lnTo>
                <a:lnTo>
                  <a:pt x="32936" y="18695"/>
                </a:lnTo>
                <a:lnTo>
                  <a:pt x="39737" y="16221"/>
                </a:lnTo>
                <a:lnTo>
                  <a:pt x="46811" y="14572"/>
                </a:lnTo>
                <a:lnTo>
                  <a:pt x="54067" y="13473"/>
                </a:lnTo>
                <a:lnTo>
                  <a:pt x="60175" y="11469"/>
                </a:lnTo>
                <a:lnTo>
                  <a:pt x="65516" y="8864"/>
                </a:lnTo>
                <a:lnTo>
                  <a:pt x="70348" y="5857"/>
                </a:lnTo>
                <a:lnTo>
                  <a:pt x="76108" y="3853"/>
                </a:lnTo>
                <a:lnTo>
                  <a:pt x="82489" y="2516"/>
                </a:lnTo>
                <a:lnTo>
                  <a:pt x="89282" y="1625"/>
                </a:lnTo>
                <a:lnTo>
                  <a:pt x="95081" y="1032"/>
                </a:lnTo>
                <a:lnTo>
                  <a:pt x="100217" y="635"/>
                </a:lnTo>
                <a:lnTo>
                  <a:pt x="104911" y="372"/>
                </a:lnTo>
                <a:lnTo>
                  <a:pt x="120287" y="78"/>
                </a:lnTo>
                <a:lnTo>
                  <a:pt x="129722" y="0"/>
                </a:lnTo>
                <a:lnTo>
                  <a:pt x="138550" y="1218"/>
                </a:lnTo>
                <a:lnTo>
                  <a:pt x="146977" y="3300"/>
                </a:lnTo>
                <a:lnTo>
                  <a:pt x="155134" y="5958"/>
                </a:lnTo>
                <a:lnTo>
                  <a:pt x="161843" y="7730"/>
                </a:lnTo>
                <a:lnTo>
                  <a:pt x="167585" y="8911"/>
                </a:lnTo>
                <a:lnTo>
                  <a:pt x="172683" y="9698"/>
                </a:lnTo>
                <a:lnTo>
                  <a:pt x="176082" y="11493"/>
                </a:lnTo>
                <a:lnTo>
                  <a:pt x="178348" y="13960"/>
                </a:lnTo>
                <a:lnTo>
                  <a:pt x="182135" y="20088"/>
                </a:lnTo>
                <a:lnTo>
                  <a:pt x="188052" y="27044"/>
                </a:lnTo>
                <a:lnTo>
                  <a:pt x="190138" y="31948"/>
                </a:lnTo>
                <a:lnTo>
                  <a:pt x="191529" y="37756"/>
                </a:lnTo>
                <a:lnTo>
                  <a:pt x="192456" y="44168"/>
                </a:lnTo>
                <a:lnTo>
                  <a:pt x="193074" y="50984"/>
                </a:lnTo>
                <a:lnTo>
                  <a:pt x="193485" y="58067"/>
                </a:lnTo>
                <a:lnTo>
                  <a:pt x="193943" y="72711"/>
                </a:lnTo>
                <a:lnTo>
                  <a:pt x="194261" y="110397"/>
                </a:lnTo>
                <a:lnTo>
                  <a:pt x="193008" y="117995"/>
                </a:lnTo>
                <a:lnTo>
                  <a:pt x="190901" y="125601"/>
                </a:lnTo>
                <a:lnTo>
                  <a:pt x="188228" y="133212"/>
                </a:lnTo>
                <a:lnTo>
                  <a:pt x="183905" y="142096"/>
                </a:lnTo>
                <a:lnTo>
                  <a:pt x="178483" y="151829"/>
                </a:lnTo>
                <a:lnTo>
                  <a:pt x="172329" y="162126"/>
                </a:lnTo>
                <a:lnTo>
                  <a:pt x="166956" y="170262"/>
                </a:lnTo>
                <a:lnTo>
                  <a:pt x="162104" y="176956"/>
                </a:lnTo>
                <a:lnTo>
                  <a:pt x="157599" y="182689"/>
                </a:lnTo>
                <a:lnTo>
                  <a:pt x="150786" y="190320"/>
                </a:lnTo>
                <a:lnTo>
                  <a:pt x="133056" y="208960"/>
                </a:lnTo>
                <a:lnTo>
                  <a:pt x="124263" y="216724"/>
                </a:lnTo>
                <a:lnTo>
                  <a:pt x="115862" y="223171"/>
                </a:lnTo>
                <a:lnTo>
                  <a:pt x="107721" y="228738"/>
                </a:lnTo>
                <a:lnTo>
                  <a:pt x="101024" y="233720"/>
                </a:lnTo>
                <a:lnTo>
                  <a:pt x="95289" y="238311"/>
                </a:lnTo>
                <a:lnTo>
                  <a:pt x="90196" y="242642"/>
                </a:lnTo>
                <a:lnTo>
                  <a:pt x="85530" y="245529"/>
                </a:lnTo>
                <a:lnTo>
                  <a:pt x="76960" y="248737"/>
                </a:lnTo>
                <a:lnTo>
                  <a:pt x="71627" y="249592"/>
                </a:lnTo>
                <a:lnTo>
                  <a:pt x="65531" y="250163"/>
                </a:lnTo>
                <a:lnTo>
                  <a:pt x="58927" y="250543"/>
                </a:lnTo>
                <a:lnTo>
                  <a:pt x="53254" y="249526"/>
                </a:lnTo>
                <a:lnTo>
                  <a:pt x="48203" y="247579"/>
                </a:lnTo>
                <a:lnTo>
                  <a:pt x="43565" y="245010"/>
                </a:lnTo>
                <a:lnTo>
                  <a:pt x="35025" y="242156"/>
                </a:lnTo>
                <a:lnTo>
                  <a:pt x="30970" y="241395"/>
                </a:lnTo>
                <a:lnTo>
                  <a:pt x="28266" y="239618"/>
                </a:lnTo>
                <a:lnTo>
                  <a:pt x="26464" y="237163"/>
                </a:lnTo>
                <a:lnTo>
                  <a:pt x="25263" y="234257"/>
                </a:lnTo>
                <a:lnTo>
                  <a:pt x="24462" y="229779"/>
                </a:lnTo>
                <a:lnTo>
                  <a:pt x="23928" y="224254"/>
                </a:lnTo>
                <a:lnTo>
                  <a:pt x="23334" y="212611"/>
                </a:lnTo>
                <a:lnTo>
                  <a:pt x="23071" y="203204"/>
                </a:lnTo>
                <a:lnTo>
                  <a:pt x="24270" y="198917"/>
                </a:lnTo>
                <a:lnTo>
                  <a:pt x="26340" y="194789"/>
                </a:lnTo>
                <a:lnTo>
                  <a:pt x="28990" y="190767"/>
                </a:lnTo>
                <a:lnTo>
                  <a:pt x="32026" y="186816"/>
                </a:lnTo>
                <a:lnTo>
                  <a:pt x="38787" y="179039"/>
                </a:lnTo>
                <a:lnTo>
                  <a:pt x="43638" y="176457"/>
                </a:lnTo>
                <a:lnTo>
                  <a:pt x="49412" y="174736"/>
                </a:lnTo>
                <a:lnTo>
                  <a:pt x="55801" y="173588"/>
                </a:lnTo>
                <a:lnTo>
                  <a:pt x="61330" y="171554"/>
                </a:lnTo>
                <a:lnTo>
                  <a:pt x="66287" y="168927"/>
                </a:lnTo>
                <a:lnTo>
                  <a:pt x="70861" y="165906"/>
                </a:lnTo>
                <a:lnTo>
                  <a:pt x="76451" y="163891"/>
                </a:lnTo>
                <a:lnTo>
                  <a:pt x="82717" y="162549"/>
                </a:lnTo>
                <a:lnTo>
                  <a:pt x="89434" y="161654"/>
                </a:lnTo>
                <a:lnTo>
                  <a:pt x="98993" y="162327"/>
                </a:lnTo>
                <a:lnTo>
                  <a:pt x="110445" y="164046"/>
                </a:lnTo>
                <a:lnTo>
                  <a:pt x="123160" y="166462"/>
                </a:lnTo>
                <a:lnTo>
                  <a:pt x="132907" y="168073"/>
                </a:lnTo>
                <a:lnTo>
                  <a:pt x="140674" y="169146"/>
                </a:lnTo>
                <a:lnTo>
                  <a:pt x="147122" y="169862"/>
                </a:lnTo>
                <a:lnTo>
                  <a:pt x="155232" y="171609"/>
                </a:lnTo>
                <a:lnTo>
                  <a:pt x="164448" y="174044"/>
                </a:lnTo>
                <a:lnTo>
                  <a:pt x="174402" y="176937"/>
                </a:lnTo>
                <a:lnTo>
                  <a:pt x="183578" y="178866"/>
                </a:lnTo>
                <a:lnTo>
                  <a:pt x="192235" y="180152"/>
                </a:lnTo>
                <a:lnTo>
                  <a:pt x="200546" y="181009"/>
                </a:lnTo>
                <a:lnTo>
                  <a:pt x="207357" y="182850"/>
                </a:lnTo>
                <a:lnTo>
                  <a:pt x="213168" y="185348"/>
                </a:lnTo>
                <a:lnTo>
                  <a:pt x="218312" y="188283"/>
                </a:lnTo>
                <a:lnTo>
                  <a:pt x="224281" y="190240"/>
                </a:lnTo>
                <a:lnTo>
                  <a:pt x="230801" y="191545"/>
                </a:lnTo>
                <a:lnTo>
                  <a:pt x="237687" y="192414"/>
                </a:lnTo>
                <a:lnTo>
                  <a:pt x="243548" y="194264"/>
                </a:lnTo>
                <a:lnTo>
                  <a:pt x="248725" y="196767"/>
                </a:lnTo>
                <a:lnTo>
                  <a:pt x="253447" y="199706"/>
                </a:lnTo>
                <a:lnTo>
                  <a:pt x="262079" y="202971"/>
                </a:lnTo>
                <a:lnTo>
                  <a:pt x="266159" y="203842"/>
                </a:lnTo>
                <a:lnTo>
                  <a:pt x="268879" y="205693"/>
                </a:lnTo>
                <a:lnTo>
                  <a:pt x="270693" y="208196"/>
                </a:lnTo>
                <a:lnTo>
                  <a:pt x="271902" y="211135"/>
                </a:lnTo>
                <a:lnTo>
                  <a:pt x="273978" y="213095"/>
                </a:lnTo>
                <a:lnTo>
                  <a:pt x="276632" y="214401"/>
                </a:lnTo>
                <a:lnTo>
                  <a:pt x="285750" y="2170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4"/>
          <p:cNvSpPr/>
          <p:nvPr/>
        </p:nvSpPr>
        <p:spPr>
          <a:xfrm>
            <a:off x="2320290" y="4526279"/>
            <a:ext cx="240031" cy="11431"/>
          </a:xfrm>
          <a:custGeom>
            <a:avLst/>
            <a:gdLst/>
            <a:ahLst/>
            <a:cxnLst/>
            <a:rect l="0" t="0" r="0" b="0"/>
            <a:pathLst>
              <a:path w="240031" h="11431">
                <a:moveTo>
                  <a:pt x="0" y="0"/>
                </a:moveTo>
                <a:lnTo>
                  <a:pt x="18203" y="6068"/>
                </a:lnTo>
                <a:lnTo>
                  <a:pt x="26105" y="7856"/>
                </a:lnTo>
                <a:lnTo>
                  <a:pt x="33913" y="9047"/>
                </a:lnTo>
                <a:lnTo>
                  <a:pt x="41659" y="9842"/>
                </a:lnTo>
                <a:lnTo>
                  <a:pt x="50632" y="9101"/>
                </a:lnTo>
                <a:lnTo>
                  <a:pt x="60425" y="7338"/>
                </a:lnTo>
                <a:lnTo>
                  <a:pt x="70763" y="4892"/>
                </a:lnTo>
                <a:lnTo>
                  <a:pt x="87815" y="4532"/>
                </a:lnTo>
                <a:lnTo>
                  <a:pt x="109343" y="5561"/>
                </a:lnTo>
                <a:lnTo>
                  <a:pt x="133855" y="7517"/>
                </a:lnTo>
                <a:lnTo>
                  <a:pt x="155277" y="8822"/>
                </a:lnTo>
                <a:lnTo>
                  <a:pt x="174638" y="9692"/>
                </a:lnTo>
                <a:lnTo>
                  <a:pt x="24003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5"/>
          <p:cNvSpPr/>
          <p:nvPr/>
        </p:nvSpPr>
        <p:spPr>
          <a:xfrm>
            <a:off x="2423160" y="4389119"/>
            <a:ext cx="11430" cy="11432"/>
          </a:xfrm>
          <a:custGeom>
            <a:avLst/>
            <a:gdLst/>
            <a:ahLst/>
            <a:cxnLst/>
            <a:rect l="0" t="0" r="0" b="0"/>
            <a:pathLst>
              <a:path w="11430" h="11432">
                <a:moveTo>
                  <a:pt x="11429" y="11431"/>
                </a:moveTo>
                <a:lnTo>
                  <a:pt x="4656" y="804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6"/>
          <p:cNvSpPr/>
          <p:nvPr/>
        </p:nvSpPr>
        <p:spPr>
          <a:xfrm>
            <a:off x="2434589" y="4686300"/>
            <a:ext cx="11432" cy="22860"/>
          </a:xfrm>
          <a:custGeom>
            <a:avLst/>
            <a:gdLst/>
            <a:ahLst/>
            <a:cxnLst/>
            <a:rect l="0" t="0" r="0" b="0"/>
            <a:pathLst>
              <a:path w="11432" h="22860">
                <a:moveTo>
                  <a:pt x="0" y="22859"/>
                </a:moveTo>
                <a:lnTo>
                  <a:pt x="0" y="16792"/>
                </a:lnTo>
                <a:lnTo>
                  <a:pt x="1271" y="13734"/>
                </a:lnTo>
                <a:lnTo>
                  <a:pt x="3387" y="10426"/>
                </a:lnTo>
                <a:lnTo>
                  <a:pt x="114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87"/>
          <p:cNvSpPr/>
          <p:nvPr/>
        </p:nvSpPr>
        <p:spPr>
          <a:xfrm>
            <a:off x="2731770" y="4401020"/>
            <a:ext cx="217109" cy="268346"/>
          </a:xfrm>
          <a:custGeom>
            <a:avLst/>
            <a:gdLst/>
            <a:ahLst/>
            <a:cxnLst/>
            <a:rect l="0" t="0" r="0" b="0"/>
            <a:pathLst>
              <a:path w="217109" h="268346">
                <a:moveTo>
                  <a:pt x="0" y="10959"/>
                </a:moveTo>
                <a:lnTo>
                  <a:pt x="82989" y="10959"/>
                </a:lnTo>
                <a:lnTo>
                  <a:pt x="87076" y="9689"/>
                </a:lnTo>
                <a:lnTo>
                  <a:pt x="91071" y="7573"/>
                </a:lnTo>
                <a:lnTo>
                  <a:pt x="95004" y="4892"/>
                </a:lnTo>
                <a:lnTo>
                  <a:pt x="98896" y="3104"/>
                </a:lnTo>
                <a:lnTo>
                  <a:pt x="102760" y="1912"/>
                </a:lnTo>
                <a:lnTo>
                  <a:pt x="106607" y="1118"/>
                </a:lnTo>
                <a:lnTo>
                  <a:pt x="107901" y="589"/>
                </a:lnTo>
                <a:lnTo>
                  <a:pt x="107494" y="235"/>
                </a:lnTo>
                <a:lnTo>
                  <a:pt x="105952" y="0"/>
                </a:lnTo>
                <a:lnTo>
                  <a:pt x="103655" y="1114"/>
                </a:lnTo>
                <a:lnTo>
                  <a:pt x="97715" y="5736"/>
                </a:lnTo>
                <a:lnTo>
                  <a:pt x="93299" y="9412"/>
                </a:lnTo>
                <a:lnTo>
                  <a:pt x="90139" y="9928"/>
                </a:lnTo>
                <a:lnTo>
                  <a:pt x="85493" y="10272"/>
                </a:lnTo>
                <a:lnTo>
                  <a:pt x="74826" y="10654"/>
                </a:lnTo>
                <a:lnTo>
                  <a:pt x="65853" y="10824"/>
                </a:lnTo>
                <a:lnTo>
                  <a:pt x="8708" y="10947"/>
                </a:lnTo>
                <a:lnTo>
                  <a:pt x="5805" y="12221"/>
                </a:lnTo>
                <a:lnTo>
                  <a:pt x="3870" y="14341"/>
                </a:lnTo>
                <a:lnTo>
                  <a:pt x="764" y="20800"/>
                </a:lnTo>
                <a:lnTo>
                  <a:pt x="226" y="27986"/>
                </a:lnTo>
                <a:lnTo>
                  <a:pt x="67" y="38159"/>
                </a:lnTo>
                <a:lnTo>
                  <a:pt x="0" y="138493"/>
                </a:lnTo>
                <a:lnTo>
                  <a:pt x="1270" y="141702"/>
                </a:lnTo>
                <a:lnTo>
                  <a:pt x="3386" y="143841"/>
                </a:lnTo>
                <a:lnTo>
                  <a:pt x="6067" y="145268"/>
                </a:lnTo>
                <a:lnTo>
                  <a:pt x="7855" y="147488"/>
                </a:lnTo>
                <a:lnTo>
                  <a:pt x="9047" y="150239"/>
                </a:lnTo>
                <a:lnTo>
                  <a:pt x="9841" y="153342"/>
                </a:lnTo>
                <a:lnTo>
                  <a:pt x="11640" y="155411"/>
                </a:lnTo>
                <a:lnTo>
                  <a:pt x="14110" y="156790"/>
                </a:lnTo>
                <a:lnTo>
                  <a:pt x="17026" y="157710"/>
                </a:lnTo>
                <a:lnTo>
                  <a:pt x="20241" y="157053"/>
                </a:lnTo>
                <a:lnTo>
                  <a:pt x="23654" y="155346"/>
                </a:lnTo>
                <a:lnTo>
                  <a:pt x="27199" y="152936"/>
                </a:lnTo>
                <a:lnTo>
                  <a:pt x="30833" y="151331"/>
                </a:lnTo>
                <a:lnTo>
                  <a:pt x="34525" y="150260"/>
                </a:lnTo>
                <a:lnTo>
                  <a:pt x="38257" y="149547"/>
                </a:lnTo>
                <a:lnTo>
                  <a:pt x="42014" y="149071"/>
                </a:lnTo>
                <a:lnTo>
                  <a:pt x="45789" y="148754"/>
                </a:lnTo>
                <a:lnTo>
                  <a:pt x="49576" y="148542"/>
                </a:lnTo>
                <a:lnTo>
                  <a:pt x="54640" y="147131"/>
                </a:lnTo>
                <a:lnTo>
                  <a:pt x="60557" y="144921"/>
                </a:lnTo>
                <a:lnTo>
                  <a:pt x="67041" y="142177"/>
                </a:lnTo>
                <a:lnTo>
                  <a:pt x="76444" y="139078"/>
                </a:lnTo>
                <a:lnTo>
                  <a:pt x="87792" y="135742"/>
                </a:lnTo>
                <a:lnTo>
                  <a:pt x="100438" y="132247"/>
                </a:lnTo>
                <a:lnTo>
                  <a:pt x="111408" y="129918"/>
                </a:lnTo>
                <a:lnTo>
                  <a:pt x="121262" y="128365"/>
                </a:lnTo>
                <a:lnTo>
                  <a:pt x="130371" y="127330"/>
                </a:lnTo>
                <a:lnTo>
                  <a:pt x="140254" y="126640"/>
                </a:lnTo>
                <a:lnTo>
                  <a:pt x="150653" y="126180"/>
                </a:lnTo>
                <a:lnTo>
                  <a:pt x="161395" y="125873"/>
                </a:lnTo>
                <a:lnTo>
                  <a:pt x="169826" y="126938"/>
                </a:lnTo>
                <a:lnTo>
                  <a:pt x="176717" y="128919"/>
                </a:lnTo>
                <a:lnTo>
                  <a:pt x="182581" y="131509"/>
                </a:lnTo>
                <a:lnTo>
                  <a:pt x="187761" y="133236"/>
                </a:lnTo>
                <a:lnTo>
                  <a:pt x="192484" y="134387"/>
                </a:lnTo>
                <a:lnTo>
                  <a:pt x="196902" y="135155"/>
                </a:lnTo>
                <a:lnTo>
                  <a:pt x="201118" y="136936"/>
                </a:lnTo>
                <a:lnTo>
                  <a:pt x="205198" y="139394"/>
                </a:lnTo>
                <a:lnTo>
                  <a:pt x="209189" y="142302"/>
                </a:lnTo>
                <a:lnTo>
                  <a:pt x="211849" y="145511"/>
                </a:lnTo>
                <a:lnTo>
                  <a:pt x="213623" y="148921"/>
                </a:lnTo>
                <a:lnTo>
                  <a:pt x="215593" y="156096"/>
                </a:lnTo>
                <a:lnTo>
                  <a:pt x="216469" y="163518"/>
                </a:lnTo>
                <a:lnTo>
                  <a:pt x="216858" y="171050"/>
                </a:lnTo>
                <a:lnTo>
                  <a:pt x="217031" y="178631"/>
                </a:lnTo>
                <a:lnTo>
                  <a:pt x="217108" y="186233"/>
                </a:lnTo>
                <a:lnTo>
                  <a:pt x="215859" y="191309"/>
                </a:lnTo>
                <a:lnTo>
                  <a:pt x="213756" y="197232"/>
                </a:lnTo>
                <a:lnTo>
                  <a:pt x="211083" y="203721"/>
                </a:lnTo>
                <a:lnTo>
                  <a:pt x="205492" y="211858"/>
                </a:lnTo>
                <a:lnTo>
                  <a:pt x="197955" y="221091"/>
                </a:lnTo>
                <a:lnTo>
                  <a:pt x="189119" y="231057"/>
                </a:lnTo>
                <a:lnTo>
                  <a:pt x="180690" y="238971"/>
                </a:lnTo>
                <a:lnTo>
                  <a:pt x="172530" y="245518"/>
                </a:lnTo>
                <a:lnTo>
                  <a:pt x="164549" y="251152"/>
                </a:lnTo>
                <a:lnTo>
                  <a:pt x="157960" y="254907"/>
                </a:lnTo>
                <a:lnTo>
                  <a:pt x="152296" y="257411"/>
                </a:lnTo>
                <a:lnTo>
                  <a:pt x="121946" y="267498"/>
                </a:lnTo>
                <a:lnTo>
                  <a:pt x="114317" y="268345"/>
                </a:lnTo>
                <a:lnTo>
                  <a:pt x="107961" y="267640"/>
                </a:lnTo>
                <a:lnTo>
                  <a:pt x="102454" y="265900"/>
                </a:lnTo>
                <a:lnTo>
                  <a:pt x="97513" y="264740"/>
                </a:lnTo>
                <a:lnTo>
                  <a:pt x="92948" y="263966"/>
                </a:lnTo>
                <a:lnTo>
                  <a:pt x="88635" y="263451"/>
                </a:lnTo>
                <a:lnTo>
                  <a:pt x="84490" y="261837"/>
                </a:lnTo>
                <a:lnTo>
                  <a:pt x="80456" y="259491"/>
                </a:lnTo>
                <a:lnTo>
                  <a:pt x="68580" y="2509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88"/>
          <p:cNvSpPr/>
          <p:nvPr/>
        </p:nvSpPr>
        <p:spPr>
          <a:xfrm>
            <a:off x="3159524" y="4480559"/>
            <a:ext cx="98027" cy="11431"/>
          </a:xfrm>
          <a:custGeom>
            <a:avLst/>
            <a:gdLst/>
            <a:ahLst/>
            <a:cxnLst/>
            <a:rect l="0" t="0" r="0" b="0"/>
            <a:pathLst>
              <a:path w="98027" h="11431">
                <a:moveTo>
                  <a:pt x="6586" y="0"/>
                </a:moveTo>
                <a:lnTo>
                  <a:pt x="0" y="0"/>
                </a:lnTo>
                <a:lnTo>
                  <a:pt x="2812" y="0"/>
                </a:lnTo>
                <a:lnTo>
                  <a:pt x="6610" y="1270"/>
                </a:lnTo>
                <a:lnTo>
                  <a:pt x="11682" y="3387"/>
                </a:lnTo>
                <a:lnTo>
                  <a:pt x="17603" y="6068"/>
                </a:lnTo>
                <a:lnTo>
                  <a:pt x="22820" y="7856"/>
                </a:lnTo>
                <a:lnTo>
                  <a:pt x="27569" y="9047"/>
                </a:lnTo>
                <a:lnTo>
                  <a:pt x="32005" y="9842"/>
                </a:lnTo>
                <a:lnTo>
                  <a:pt x="37501" y="10371"/>
                </a:lnTo>
                <a:lnTo>
                  <a:pt x="43706" y="10724"/>
                </a:lnTo>
                <a:lnTo>
                  <a:pt x="50383" y="10960"/>
                </a:lnTo>
                <a:lnTo>
                  <a:pt x="98026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9"/>
          <p:cNvSpPr/>
          <p:nvPr/>
        </p:nvSpPr>
        <p:spPr>
          <a:xfrm>
            <a:off x="3188970" y="4560569"/>
            <a:ext cx="68581" cy="1"/>
          </a:xfrm>
          <a:custGeom>
            <a:avLst/>
            <a:gdLst/>
            <a:ahLst/>
            <a:cxnLst/>
            <a:rect l="0" t="0" r="0" b="0"/>
            <a:pathLst>
              <a:path w="68581" h="1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0"/>
          <p:cNvSpPr/>
          <p:nvPr/>
        </p:nvSpPr>
        <p:spPr>
          <a:xfrm>
            <a:off x="3669029" y="4354829"/>
            <a:ext cx="11431" cy="308611"/>
          </a:xfrm>
          <a:custGeom>
            <a:avLst/>
            <a:gdLst/>
            <a:ahLst/>
            <a:cxnLst/>
            <a:rect l="0" t="0" r="0" b="0"/>
            <a:pathLst>
              <a:path w="11431" h="308611">
                <a:moveTo>
                  <a:pt x="0" y="0"/>
                </a:moveTo>
                <a:lnTo>
                  <a:pt x="0" y="110641"/>
                </a:lnTo>
                <a:lnTo>
                  <a:pt x="1271" y="142341"/>
                </a:lnTo>
                <a:lnTo>
                  <a:pt x="3387" y="171094"/>
                </a:lnTo>
                <a:lnTo>
                  <a:pt x="7856" y="218282"/>
                </a:lnTo>
                <a:lnTo>
                  <a:pt x="9048" y="234421"/>
                </a:lnTo>
                <a:lnTo>
                  <a:pt x="1143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1"/>
          <p:cNvSpPr/>
          <p:nvPr/>
        </p:nvSpPr>
        <p:spPr>
          <a:xfrm>
            <a:off x="3817620" y="4343400"/>
            <a:ext cx="80010" cy="320040"/>
          </a:xfrm>
          <a:custGeom>
            <a:avLst/>
            <a:gdLst/>
            <a:ahLst/>
            <a:cxnLst/>
            <a:rect l="0" t="0" r="0" b="0"/>
            <a:pathLst>
              <a:path w="80010" h="320040">
                <a:moveTo>
                  <a:pt x="0" y="0"/>
                </a:moveTo>
                <a:lnTo>
                  <a:pt x="18203" y="12135"/>
                </a:lnTo>
                <a:lnTo>
                  <a:pt x="23565" y="16980"/>
                </a:lnTo>
                <a:lnTo>
                  <a:pt x="27140" y="21480"/>
                </a:lnTo>
                <a:lnTo>
                  <a:pt x="29523" y="25750"/>
                </a:lnTo>
                <a:lnTo>
                  <a:pt x="32382" y="32406"/>
                </a:lnTo>
                <a:lnTo>
                  <a:pt x="35558" y="40654"/>
                </a:lnTo>
                <a:lnTo>
                  <a:pt x="38945" y="49962"/>
                </a:lnTo>
                <a:lnTo>
                  <a:pt x="41203" y="58708"/>
                </a:lnTo>
                <a:lnTo>
                  <a:pt x="42709" y="67078"/>
                </a:lnTo>
                <a:lnTo>
                  <a:pt x="51193" y="135170"/>
                </a:lnTo>
                <a:lnTo>
                  <a:pt x="53178" y="153613"/>
                </a:lnTo>
                <a:lnTo>
                  <a:pt x="54502" y="168449"/>
                </a:lnTo>
                <a:lnTo>
                  <a:pt x="55385" y="180878"/>
                </a:lnTo>
                <a:lnTo>
                  <a:pt x="59752" y="221784"/>
                </a:lnTo>
                <a:lnTo>
                  <a:pt x="62694" y="246916"/>
                </a:lnTo>
                <a:lnTo>
                  <a:pt x="65926" y="266210"/>
                </a:lnTo>
                <a:lnTo>
                  <a:pt x="69351" y="281613"/>
                </a:lnTo>
                <a:lnTo>
                  <a:pt x="80009" y="3200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2"/>
          <p:cNvSpPr/>
          <p:nvPr/>
        </p:nvSpPr>
        <p:spPr>
          <a:xfrm>
            <a:off x="3486150" y="4274820"/>
            <a:ext cx="617221" cy="57109"/>
          </a:xfrm>
          <a:custGeom>
            <a:avLst/>
            <a:gdLst/>
            <a:ahLst/>
            <a:cxnLst/>
            <a:rect l="0" t="0" r="0" b="0"/>
            <a:pathLst>
              <a:path w="617221" h="57109">
                <a:moveTo>
                  <a:pt x="0" y="45719"/>
                </a:moveTo>
                <a:lnTo>
                  <a:pt x="6067" y="45719"/>
                </a:lnTo>
                <a:lnTo>
                  <a:pt x="10395" y="46989"/>
                </a:lnTo>
                <a:lnTo>
                  <a:pt x="15820" y="49106"/>
                </a:lnTo>
                <a:lnTo>
                  <a:pt x="30641" y="55561"/>
                </a:lnTo>
                <a:lnTo>
                  <a:pt x="46215" y="56443"/>
                </a:lnTo>
                <a:lnTo>
                  <a:pt x="85954" y="57056"/>
                </a:lnTo>
                <a:lnTo>
                  <a:pt x="100008" y="57108"/>
                </a:lnTo>
                <a:lnTo>
                  <a:pt x="107312" y="55852"/>
                </a:lnTo>
                <a:lnTo>
                  <a:pt x="114721" y="53744"/>
                </a:lnTo>
                <a:lnTo>
                  <a:pt x="122201" y="51070"/>
                </a:lnTo>
                <a:lnTo>
                  <a:pt x="134807" y="49286"/>
                </a:lnTo>
                <a:lnTo>
                  <a:pt x="150831" y="48097"/>
                </a:lnTo>
                <a:lnTo>
                  <a:pt x="169134" y="47305"/>
                </a:lnTo>
                <a:lnTo>
                  <a:pt x="183876" y="45506"/>
                </a:lnTo>
                <a:lnTo>
                  <a:pt x="196244" y="43037"/>
                </a:lnTo>
                <a:lnTo>
                  <a:pt x="207029" y="40121"/>
                </a:lnTo>
                <a:lnTo>
                  <a:pt x="219299" y="38177"/>
                </a:lnTo>
                <a:lnTo>
                  <a:pt x="232559" y="36881"/>
                </a:lnTo>
                <a:lnTo>
                  <a:pt x="246479" y="36018"/>
                </a:lnTo>
                <a:lnTo>
                  <a:pt x="369223" y="22666"/>
                </a:lnTo>
                <a:lnTo>
                  <a:pt x="441382" y="13037"/>
                </a:lnTo>
                <a:lnTo>
                  <a:pt x="6172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3"/>
          <p:cNvSpPr/>
          <p:nvPr/>
        </p:nvSpPr>
        <p:spPr>
          <a:xfrm>
            <a:off x="4457700" y="3337559"/>
            <a:ext cx="11430" cy="388621"/>
          </a:xfrm>
          <a:custGeom>
            <a:avLst/>
            <a:gdLst/>
            <a:ahLst/>
            <a:cxnLst/>
            <a:rect l="0" t="0" r="0" b="0"/>
            <a:pathLst>
              <a:path w="11430" h="388621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7"/>
                </a:lnTo>
                <a:lnTo>
                  <a:pt x="9841" y="6069"/>
                </a:lnTo>
                <a:lnTo>
                  <a:pt x="10371" y="9126"/>
                </a:lnTo>
                <a:lnTo>
                  <a:pt x="10724" y="12434"/>
                </a:lnTo>
                <a:lnTo>
                  <a:pt x="10959" y="15909"/>
                </a:lnTo>
                <a:lnTo>
                  <a:pt x="11290" y="26868"/>
                </a:lnTo>
                <a:lnTo>
                  <a:pt x="11429" y="3886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4"/>
          <p:cNvSpPr/>
          <p:nvPr/>
        </p:nvSpPr>
        <p:spPr>
          <a:xfrm>
            <a:off x="4594917" y="3383279"/>
            <a:ext cx="228205" cy="331425"/>
          </a:xfrm>
          <a:custGeom>
            <a:avLst/>
            <a:gdLst/>
            <a:ahLst/>
            <a:cxnLst/>
            <a:rect l="0" t="0" r="0" b="0"/>
            <a:pathLst>
              <a:path w="228205" h="331425">
                <a:moveTo>
                  <a:pt x="34233" y="0"/>
                </a:moveTo>
                <a:lnTo>
                  <a:pt x="28165" y="24272"/>
                </a:lnTo>
                <a:lnTo>
                  <a:pt x="25107" y="33961"/>
                </a:lnTo>
                <a:lnTo>
                  <a:pt x="21799" y="42961"/>
                </a:lnTo>
                <a:lnTo>
                  <a:pt x="18324" y="51501"/>
                </a:lnTo>
                <a:lnTo>
                  <a:pt x="14736" y="63544"/>
                </a:lnTo>
                <a:lnTo>
                  <a:pt x="11075" y="77923"/>
                </a:lnTo>
                <a:lnTo>
                  <a:pt x="7364" y="93859"/>
                </a:lnTo>
                <a:lnTo>
                  <a:pt x="4890" y="105752"/>
                </a:lnTo>
                <a:lnTo>
                  <a:pt x="3241" y="114952"/>
                </a:lnTo>
                <a:lnTo>
                  <a:pt x="2142" y="122355"/>
                </a:lnTo>
                <a:lnTo>
                  <a:pt x="1409" y="129830"/>
                </a:lnTo>
                <a:lnTo>
                  <a:pt x="920" y="137354"/>
                </a:lnTo>
                <a:lnTo>
                  <a:pt x="594" y="144909"/>
                </a:lnTo>
                <a:lnTo>
                  <a:pt x="136" y="179814"/>
                </a:lnTo>
                <a:lnTo>
                  <a:pt x="0" y="210194"/>
                </a:lnTo>
                <a:lnTo>
                  <a:pt x="1250" y="217600"/>
                </a:lnTo>
                <a:lnTo>
                  <a:pt x="3355" y="223807"/>
                </a:lnTo>
                <a:lnTo>
                  <a:pt x="6027" y="229215"/>
                </a:lnTo>
                <a:lnTo>
                  <a:pt x="7809" y="235360"/>
                </a:lnTo>
                <a:lnTo>
                  <a:pt x="8997" y="241997"/>
                </a:lnTo>
                <a:lnTo>
                  <a:pt x="9789" y="248962"/>
                </a:lnTo>
                <a:lnTo>
                  <a:pt x="11587" y="254874"/>
                </a:lnTo>
                <a:lnTo>
                  <a:pt x="16971" y="264831"/>
                </a:lnTo>
                <a:lnTo>
                  <a:pt x="20185" y="270534"/>
                </a:lnTo>
                <a:lnTo>
                  <a:pt x="27143" y="283644"/>
                </a:lnTo>
                <a:lnTo>
                  <a:pt x="30776" y="289426"/>
                </a:lnTo>
                <a:lnTo>
                  <a:pt x="34468" y="294551"/>
                </a:lnTo>
                <a:lnTo>
                  <a:pt x="38200" y="299238"/>
                </a:lnTo>
                <a:lnTo>
                  <a:pt x="41957" y="303632"/>
                </a:lnTo>
                <a:lnTo>
                  <a:pt x="45732" y="307832"/>
                </a:lnTo>
                <a:lnTo>
                  <a:pt x="49519" y="311901"/>
                </a:lnTo>
                <a:lnTo>
                  <a:pt x="53314" y="314614"/>
                </a:lnTo>
                <a:lnTo>
                  <a:pt x="57113" y="316423"/>
                </a:lnTo>
                <a:lnTo>
                  <a:pt x="60916" y="317629"/>
                </a:lnTo>
                <a:lnTo>
                  <a:pt x="63452" y="319703"/>
                </a:lnTo>
                <a:lnTo>
                  <a:pt x="65142" y="322355"/>
                </a:lnTo>
                <a:lnTo>
                  <a:pt x="66269" y="325394"/>
                </a:lnTo>
                <a:lnTo>
                  <a:pt x="68290" y="327419"/>
                </a:lnTo>
                <a:lnTo>
                  <a:pt x="70908" y="328770"/>
                </a:lnTo>
                <a:lnTo>
                  <a:pt x="77202" y="330270"/>
                </a:lnTo>
                <a:lnTo>
                  <a:pt x="84233" y="330937"/>
                </a:lnTo>
                <a:lnTo>
                  <a:pt x="87887" y="331115"/>
                </a:lnTo>
                <a:lnTo>
                  <a:pt x="95332" y="331312"/>
                </a:lnTo>
                <a:lnTo>
                  <a:pt x="106664" y="331424"/>
                </a:lnTo>
                <a:lnTo>
                  <a:pt x="111730" y="330169"/>
                </a:lnTo>
                <a:lnTo>
                  <a:pt x="117648" y="328063"/>
                </a:lnTo>
                <a:lnTo>
                  <a:pt x="124132" y="325389"/>
                </a:lnTo>
                <a:lnTo>
                  <a:pt x="129726" y="323606"/>
                </a:lnTo>
                <a:lnTo>
                  <a:pt x="134725" y="322418"/>
                </a:lnTo>
                <a:lnTo>
                  <a:pt x="139327" y="321625"/>
                </a:lnTo>
                <a:lnTo>
                  <a:pt x="144936" y="316017"/>
                </a:lnTo>
                <a:lnTo>
                  <a:pt x="151215" y="307198"/>
                </a:lnTo>
                <a:lnTo>
                  <a:pt x="157940" y="296239"/>
                </a:lnTo>
                <a:lnTo>
                  <a:pt x="163694" y="286393"/>
                </a:lnTo>
                <a:lnTo>
                  <a:pt x="173474" y="268679"/>
                </a:lnTo>
                <a:lnTo>
                  <a:pt x="186121" y="244427"/>
                </a:lnTo>
                <a:lnTo>
                  <a:pt x="190101" y="237881"/>
                </a:lnTo>
                <a:lnTo>
                  <a:pt x="194025" y="232247"/>
                </a:lnTo>
                <a:lnTo>
                  <a:pt x="197911" y="227222"/>
                </a:lnTo>
                <a:lnTo>
                  <a:pt x="203041" y="216251"/>
                </a:lnTo>
                <a:lnTo>
                  <a:pt x="209002" y="201318"/>
                </a:lnTo>
                <a:lnTo>
                  <a:pt x="215515" y="183742"/>
                </a:lnTo>
                <a:lnTo>
                  <a:pt x="219858" y="165675"/>
                </a:lnTo>
                <a:lnTo>
                  <a:pt x="222753" y="147280"/>
                </a:lnTo>
                <a:lnTo>
                  <a:pt x="224683" y="128667"/>
                </a:lnTo>
                <a:lnTo>
                  <a:pt x="225969" y="113718"/>
                </a:lnTo>
                <a:lnTo>
                  <a:pt x="226827" y="101212"/>
                </a:lnTo>
                <a:lnTo>
                  <a:pt x="227780" y="80544"/>
                </a:lnTo>
                <a:lnTo>
                  <a:pt x="228204" y="62890"/>
                </a:lnTo>
                <a:lnTo>
                  <a:pt x="227047" y="55897"/>
                </a:lnTo>
                <a:lnTo>
                  <a:pt x="225005" y="49965"/>
                </a:lnTo>
                <a:lnTo>
                  <a:pt x="219351" y="39987"/>
                </a:lnTo>
                <a:lnTo>
                  <a:pt x="212604" y="31319"/>
                </a:lnTo>
                <a:lnTo>
                  <a:pt x="209026" y="28499"/>
                </a:lnTo>
                <a:lnTo>
                  <a:pt x="205372" y="26620"/>
                </a:lnTo>
                <a:lnTo>
                  <a:pt x="201666" y="25367"/>
                </a:lnTo>
                <a:lnTo>
                  <a:pt x="197924" y="23261"/>
                </a:lnTo>
                <a:lnTo>
                  <a:pt x="194161" y="20588"/>
                </a:lnTo>
                <a:lnTo>
                  <a:pt x="190381" y="17535"/>
                </a:lnTo>
                <a:lnTo>
                  <a:pt x="186592" y="14230"/>
                </a:lnTo>
                <a:lnTo>
                  <a:pt x="182795" y="10757"/>
                </a:lnTo>
                <a:lnTo>
                  <a:pt x="178994" y="7171"/>
                </a:lnTo>
                <a:lnTo>
                  <a:pt x="173920" y="4781"/>
                </a:lnTo>
                <a:lnTo>
                  <a:pt x="167998" y="3187"/>
                </a:lnTo>
                <a:lnTo>
                  <a:pt x="161509" y="2125"/>
                </a:lnTo>
                <a:lnTo>
                  <a:pt x="153374" y="1417"/>
                </a:lnTo>
                <a:lnTo>
                  <a:pt x="144140" y="945"/>
                </a:lnTo>
                <a:lnTo>
                  <a:pt x="134174" y="630"/>
                </a:lnTo>
                <a:lnTo>
                  <a:pt x="60718" y="56"/>
                </a:lnTo>
                <a:lnTo>
                  <a:pt x="54430" y="1307"/>
                </a:lnTo>
                <a:lnTo>
                  <a:pt x="48968" y="3412"/>
                </a:lnTo>
                <a:lnTo>
                  <a:pt x="34233" y="114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95"/>
          <p:cNvSpPr/>
          <p:nvPr/>
        </p:nvSpPr>
        <p:spPr>
          <a:xfrm>
            <a:off x="4960620" y="3556777"/>
            <a:ext cx="54954" cy="54452"/>
          </a:xfrm>
          <a:custGeom>
            <a:avLst/>
            <a:gdLst/>
            <a:ahLst/>
            <a:cxnLst/>
            <a:rect l="0" t="0" r="0" b="0"/>
            <a:pathLst>
              <a:path w="54954" h="54452">
                <a:moveTo>
                  <a:pt x="45720" y="20812"/>
                </a:moveTo>
                <a:lnTo>
                  <a:pt x="33584" y="26881"/>
                </a:lnTo>
                <a:lnTo>
                  <a:pt x="30009" y="29938"/>
                </a:lnTo>
                <a:lnTo>
                  <a:pt x="27626" y="33246"/>
                </a:lnTo>
                <a:lnTo>
                  <a:pt x="26037" y="36721"/>
                </a:lnTo>
                <a:lnTo>
                  <a:pt x="24978" y="40308"/>
                </a:lnTo>
                <a:lnTo>
                  <a:pt x="24272" y="43970"/>
                </a:lnTo>
                <a:lnTo>
                  <a:pt x="23138" y="52903"/>
                </a:lnTo>
                <a:lnTo>
                  <a:pt x="24316" y="53636"/>
                </a:lnTo>
                <a:lnTo>
                  <a:pt x="26370" y="54125"/>
                </a:lnTo>
                <a:lnTo>
                  <a:pt x="29010" y="54451"/>
                </a:lnTo>
                <a:lnTo>
                  <a:pt x="32040" y="53398"/>
                </a:lnTo>
                <a:lnTo>
                  <a:pt x="35330" y="51426"/>
                </a:lnTo>
                <a:lnTo>
                  <a:pt x="38793" y="48842"/>
                </a:lnTo>
                <a:lnTo>
                  <a:pt x="42372" y="43309"/>
                </a:lnTo>
                <a:lnTo>
                  <a:pt x="46028" y="35810"/>
                </a:lnTo>
                <a:lnTo>
                  <a:pt x="54953" y="14603"/>
                </a:lnTo>
                <a:lnTo>
                  <a:pt x="54415" y="11593"/>
                </a:lnTo>
                <a:lnTo>
                  <a:pt x="52787" y="8316"/>
                </a:lnTo>
                <a:lnTo>
                  <a:pt x="50431" y="4861"/>
                </a:lnTo>
                <a:lnTo>
                  <a:pt x="47590" y="2558"/>
                </a:lnTo>
                <a:lnTo>
                  <a:pt x="44427" y="1023"/>
                </a:lnTo>
                <a:lnTo>
                  <a:pt x="41048" y="0"/>
                </a:lnTo>
                <a:lnTo>
                  <a:pt x="38795" y="587"/>
                </a:lnTo>
                <a:lnTo>
                  <a:pt x="37293" y="2249"/>
                </a:lnTo>
                <a:lnTo>
                  <a:pt x="36292" y="4627"/>
                </a:lnTo>
                <a:lnTo>
                  <a:pt x="34355" y="6212"/>
                </a:lnTo>
                <a:lnTo>
                  <a:pt x="31793" y="7269"/>
                </a:lnTo>
                <a:lnTo>
                  <a:pt x="28815" y="7973"/>
                </a:lnTo>
                <a:lnTo>
                  <a:pt x="26830" y="9713"/>
                </a:lnTo>
                <a:lnTo>
                  <a:pt x="25507" y="12143"/>
                </a:lnTo>
                <a:lnTo>
                  <a:pt x="24624" y="15033"/>
                </a:lnTo>
                <a:lnTo>
                  <a:pt x="24036" y="18229"/>
                </a:lnTo>
                <a:lnTo>
                  <a:pt x="23644" y="21630"/>
                </a:lnTo>
                <a:lnTo>
                  <a:pt x="23382" y="25168"/>
                </a:lnTo>
                <a:lnTo>
                  <a:pt x="24478" y="27526"/>
                </a:lnTo>
                <a:lnTo>
                  <a:pt x="26479" y="29098"/>
                </a:lnTo>
                <a:lnTo>
                  <a:pt x="29082" y="30146"/>
                </a:lnTo>
                <a:lnTo>
                  <a:pt x="30818" y="29575"/>
                </a:lnTo>
                <a:lnTo>
                  <a:pt x="31975" y="27924"/>
                </a:lnTo>
                <a:lnTo>
                  <a:pt x="32747" y="25553"/>
                </a:lnTo>
                <a:lnTo>
                  <a:pt x="31991" y="22703"/>
                </a:lnTo>
                <a:lnTo>
                  <a:pt x="30217" y="19533"/>
                </a:lnTo>
                <a:lnTo>
                  <a:pt x="24313" y="11387"/>
                </a:lnTo>
                <a:lnTo>
                  <a:pt x="22558" y="10719"/>
                </a:lnTo>
                <a:lnTo>
                  <a:pt x="20119" y="10274"/>
                </a:lnTo>
                <a:lnTo>
                  <a:pt x="0" y="93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96"/>
          <p:cNvSpPr/>
          <p:nvPr/>
        </p:nvSpPr>
        <p:spPr>
          <a:xfrm>
            <a:off x="5143500" y="3463289"/>
            <a:ext cx="182880" cy="194312"/>
          </a:xfrm>
          <a:custGeom>
            <a:avLst/>
            <a:gdLst/>
            <a:ahLst/>
            <a:cxnLst/>
            <a:rect l="0" t="0" r="0" b="0"/>
            <a:pathLst>
              <a:path w="182880" h="194312">
                <a:moveTo>
                  <a:pt x="0" y="0"/>
                </a:moveTo>
                <a:lnTo>
                  <a:pt x="0" y="6069"/>
                </a:lnTo>
                <a:lnTo>
                  <a:pt x="1270" y="7856"/>
                </a:lnTo>
                <a:lnTo>
                  <a:pt x="3386" y="9047"/>
                </a:lnTo>
                <a:lnTo>
                  <a:pt x="6067" y="9842"/>
                </a:lnTo>
                <a:lnTo>
                  <a:pt x="10395" y="14181"/>
                </a:lnTo>
                <a:lnTo>
                  <a:pt x="15820" y="20884"/>
                </a:lnTo>
                <a:lnTo>
                  <a:pt x="21976" y="29163"/>
                </a:lnTo>
                <a:lnTo>
                  <a:pt x="27351" y="37222"/>
                </a:lnTo>
                <a:lnTo>
                  <a:pt x="32204" y="45135"/>
                </a:lnTo>
                <a:lnTo>
                  <a:pt x="36709" y="52950"/>
                </a:lnTo>
                <a:lnTo>
                  <a:pt x="42253" y="60700"/>
                </a:lnTo>
                <a:lnTo>
                  <a:pt x="48488" y="68407"/>
                </a:lnTo>
                <a:lnTo>
                  <a:pt x="55185" y="76085"/>
                </a:lnTo>
                <a:lnTo>
                  <a:pt x="66013" y="88003"/>
                </a:lnTo>
                <a:lnTo>
                  <a:pt x="75059" y="97532"/>
                </a:lnTo>
                <a:lnTo>
                  <a:pt x="102803" y="125641"/>
                </a:lnTo>
                <a:lnTo>
                  <a:pt x="106635" y="129481"/>
                </a:lnTo>
                <a:lnTo>
                  <a:pt x="113000" y="137121"/>
                </a:lnTo>
                <a:lnTo>
                  <a:pt x="130232" y="159156"/>
                </a:lnTo>
                <a:lnTo>
                  <a:pt x="138891" y="168335"/>
                </a:lnTo>
                <a:lnTo>
                  <a:pt x="147204" y="175723"/>
                </a:lnTo>
                <a:lnTo>
                  <a:pt x="164265" y="188803"/>
                </a:lnTo>
                <a:lnTo>
                  <a:pt x="182879" y="1943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97"/>
          <p:cNvSpPr/>
          <p:nvPr/>
        </p:nvSpPr>
        <p:spPr>
          <a:xfrm>
            <a:off x="5132070" y="3417570"/>
            <a:ext cx="217171" cy="342901"/>
          </a:xfrm>
          <a:custGeom>
            <a:avLst/>
            <a:gdLst/>
            <a:ahLst/>
            <a:cxnLst/>
            <a:rect l="0" t="0" r="0" b="0"/>
            <a:pathLst>
              <a:path w="217171" h="342901">
                <a:moveTo>
                  <a:pt x="217170" y="0"/>
                </a:moveTo>
                <a:lnTo>
                  <a:pt x="211102" y="18203"/>
                </a:lnTo>
                <a:lnTo>
                  <a:pt x="208045" y="24835"/>
                </a:lnTo>
                <a:lnTo>
                  <a:pt x="204736" y="30526"/>
                </a:lnTo>
                <a:lnTo>
                  <a:pt x="201261" y="35591"/>
                </a:lnTo>
                <a:lnTo>
                  <a:pt x="197674" y="41507"/>
                </a:lnTo>
                <a:lnTo>
                  <a:pt x="194012" y="47991"/>
                </a:lnTo>
                <a:lnTo>
                  <a:pt x="190302" y="54854"/>
                </a:lnTo>
                <a:lnTo>
                  <a:pt x="185287" y="61969"/>
                </a:lnTo>
                <a:lnTo>
                  <a:pt x="179405" y="69253"/>
                </a:lnTo>
                <a:lnTo>
                  <a:pt x="172943" y="76648"/>
                </a:lnTo>
                <a:lnTo>
                  <a:pt x="164825" y="87929"/>
                </a:lnTo>
                <a:lnTo>
                  <a:pt x="155604" y="101799"/>
                </a:lnTo>
                <a:lnTo>
                  <a:pt x="145645" y="117396"/>
                </a:lnTo>
                <a:lnTo>
                  <a:pt x="110875" y="178752"/>
                </a:lnTo>
                <a:lnTo>
                  <a:pt x="89156" y="218228"/>
                </a:lnTo>
                <a:lnTo>
                  <a:pt x="73407" y="245815"/>
                </a:lnTo>
                <a:lnTo>
                  <a:pt x="61638" y="265476"/>
                </a:lnTo>
                <a:lnTo>
                  <a:pt x="52522" y="279854"/>
                </a:lnTo>
                <a:lnTo>
                  <a:pt x="45175" y="290709"/>
                </a:lnTo>
                <a:lnTo>
                  <a:pt x="39006" y="299216"/>
                </a:lnTo>
                <a:lnTo>
                  <a:pt x="33624" y="306157"/>
                </a:lnTo>
                <a:lnTo>
                  <a:pt x="28766" y="312055"/>
                </a:lnTo>
                <a:lnTo>
                  <a:pt x="24257" y="317256"/>
                </a:lnTo>
                <a:lnTo>
                  <a:pt x="19981" y="321994"/>
                </a:lnTo>
                <a:lnTo>
                  <a:pt x="11843" y="330645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98"/>
          <p:cNvSpPr/>
          <p:nvPr/>
        </p:nvSpPr>
        <p:spPr>
          <a:xfrm>
            <a:off x="4366259" y="4720589"/>
            <a:ext cx="22862" cy="342901"/>
          </a:xfrm>
          <a:custGeom>
            <a:avLst/>
            <a:gdLst/>
            <a:ahLst/>
            <a:cxnLst/>
            <a:rect l="0" t="0" r="0" b="0"/>
            <a:pathLst>
              <a:path w="22862" h="342901">
                <a:moveTo>
                  <a:pt x="0" y="0"/>
                </a:moveTo>
                <a:lnTo>
                  <a:pt x="0" y="6069"/>
                </a:lnTo>
                <a:lnTo>
                  <a:pt x="7856" y="83608"/>
                </a:lnTo>
                <a:lnTo>
                  <a:pt x="9047" y="98919"/>
                </a:lnTo>
                <a:lnTo>
                  <a:pt x="9842" y="111666"/>
                </a:lnTo>
                <a:lnTo>
                  <a:pt x="10724" y="163083"/>
                </a:lnTo>
                <a:lnTo>
                  <a:pt x="11389" y="291161"/>
                </a:lnTo>
                <a:lnTo>
                  <a:pt x="12673" y="300787"/>
                </a:lnTo>
                <a:lnTo>
                  <a:pt x="14799" y="307205"/>
                </a:lnTo>
                <a:lnTo>
                  <a:pt x="17486" y="311484"/>
                </a:lnTo>
                <a:lnTo>
                  <a:pt x="19277" y="315606"/>
                </a:lnTo>
                <a:lnTo>
                  <a:pt x="20472" y="319624"/>
                </a:lnTo>
                <a:lnTo>
                  <a:pt x="22861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99"/>
          <p:cNvSpPr/>
          <p:nvPr/>
        </p:nvSpPr>
        <p:spPr>
          <a:xfrm>
            <a:off x="4537709" y="4663885"/>
            <a:ext cx="250791" cy="376585"/>
          </a:xfrm>
          <a:custGeom>
            <a:avLst/>
            <a:gdLst/>
            <a:ahLst/>
            <a:cxnLst/>
            <a:rect l="0" t="0" r="0" b="0"/>
            <a:pathLst>
              <a:path w="250791" h="376585">
                <a:moveTo>
                  <a:pt x="45720" y="45274"/>
                </a:moveTo>
                <a:lnTo>
                  <a:pt x="57856" y="39207"/>
                </a:lnTo>
                <a:lnTo>
                  <a:pt x="62701" y="36149"/>
                </a:lnTo>
                <a:lnTo>
                  <a:pt x="67201" y="32841"/>
                </a:lnTo>
                <a:lnTo>
                  <a:pt x="71471" y="29366"/>
                </a:lnTo>
                <a:lnTo>
                  <a:pt x="75587" y="27048"/>
                </a:lnTo>
                <a:lnTo>
                  <a:pt x="79602" y="25504"/>
                </a:lnTo>
                <a:lnTo>
                  <a:pt x="83548" y="24474"/>
                </a:lnTo>
                <a:lnTo>
                  <a:pt x="108253" y="19943"/>
                </a:lnTo>
                <a:lnTo>
                  <a:pt x="125509" y="16957"/>
                </a:lnTo>
                <a:lnTo>
                  <a:pt x="140823" y="13696"/>
                </a:lnTo>
                <a:lnTo>
                  <a:pt x="154842" y="10252"/>
                </a:lnTo>
                <a:lnTo>
                  <a:pt x="167998" y="6686"/>
                </a:lnTo>
                <a:lnTo>
                  <a:pt x="179309" y="5579"/>
                </a:lnTo>
                <a:lnTo>
                  <a:pt x="189390" y="6111"/>
                </a:lnTo>
                <a:lnTo>
                  <a:pt x="211683" y="10021"/>
                </a:lnTo>
                <a:lnTo>
                  <a:pt x="212242" y="9073"/>
                </a:lnTo>
                <a:lnTo>
                  <a:pt x="211345" y="7170"/>
                </a:lnTo>
                <a:lnTo>
                  <a:pt x="209477" y="4631"/>
                </a:lnTo>
                <a:lnTo>
                  <a:pt x="201881" y="2939"/>
                </a:lnTo>
                <a:lnTo>
                  <a:pt x="190468" y="1811"/>
                </a:lnTo>
                <a:lnTo>
                  <a:pt x="176509" y="1059"/>
                </a:lnTo>
                <a:lnTo>
                  <a:pt x="144065" y="223"/>
                </a:lnTo>
                <a:lnTo>
                  <a:pt x="126524" y="0"/>
                </a:lnTo>
                <a:lnTo>
                  <a:pt x="112289" y="1122"/>
                </a:lnTo>
                <a:lnTo>
                  <a:pt x="100260" y="3139"/>
                </a:lnTo>
                <a:lnTo>
                  <a:pt x="89700" y="5754"/>
                </a:lnTo>
                <a:lnTo>
                  <a:pt x="82660" y="8768"/>
                </a:lnTo>
                <a:lnTo>
                  <a:pt x="77967" y="12047"/>
                </a:lnTo>
                <a:lnTo>
                  <a:pt x="74838" y="15503"/>
                </a:lnTo>
                <a:lnTo>
                  <a:pt x="71482" y="17807"/>
                </a:lnTo>
                <a:lnTo>
                  <a:pt x="64367" y="20367"/>
                </a:lnTo>
                <a:lnTo>
                  <a:pt x="60691" y="23589"/>
                </a:lnTo>
                <a:lnTo>
                  <a:pt x="53221" y="33943"/>
                </a:lnTo>
                <a:lnTo>
                  <a:pt x="47943" y="41917"/>
                </a:lnTo>
                <a:lnTo>
                  <a:pt x="46708" y="47169"/>
                </a:lnTo>
                <a:lnTo>
                  <a:pt x="46013" y="57265"/>
                </a:lnTo>
                <a:lnTo>
                  <a:pt x="45759" y="67973"/>
                </a:lnTo>
                <a:lnTo>
                  <a:pt x="45721" y="111168"/>
                </a:lnTo>
                <a:lnTo>
                  <a:pt x="46991" y="112064"/>
                </a:lnTo>
                <a:lnTo>
                  <a:pt x="51789" y="113058"/>
                </a:lnTo>
                <a:lnTo>
                  <a:pt x="58154" y="113501"/>
                </a:lnTo>
                <a:lnTo>
                  <a:pt x="61630" y="113619"/>
                </a:lnTo>
                <a:lnTo>
                  <a:pt x="66487" y="112427"/>
                </a:lnTo>
                <a:lnTo>
                  <a:pt x="72265" y="110363"/>
                </a:lnTo>
                <a:lnTo>
                  <a:pt x="78657" y="107717"/>
                </a:lnTo>
                <a:lnTo>
                  <a:pt x="84188" y="104683"/>
                </a:lnTo>
                <a:lnTo>
                  <a:pt x="89146" y="101390"/>
                </a:lnTo>
                <a:lnTo>
                  <a:pt x="93720" y="97925"/>
                </a:lnTo>
                <a:lnTo>
                  <a:pt x="101851" y="94345"/>
                </a:lnTo>
                <a:lnTo>
                  <a:pt x="112350" y="90688"/>
                </a:lnTo>
                <a:lnTo>
                  <a:pt x="124430" y="86980"/>
                </a:lnTo>
                <a:lnTo>
                  <a:pt x="135024" y="83238"/>
                </a:lnTo>
                <a:lnTo>
                  <a:pt x="144626" y="79474"/>
                </a:lnTo>
                <a:lnTo>
                  <a:pt x="153568" y="75694"/>
                </a:lnTo>
                <a:lnTo>
                  <a:pt x="162069" y="73174"/>
                </a:lnTo>
                <a:lnTo>
                  <a:pt x="170276" y="71494"/>
                </a:lnTo>
                <a:lnTo>
                  <a:pt x="178288" y="70374"/>
                </a:lnTo>
                <a:lnTo>
                  <a:pt x="184898" y="69628"/>
                </a:lnTo>
                <a:lnTo>
                  <a:pt x="190576" y="69130"/>
                </a:lnTo>
                <a:lnTo>
                  <a:pt x="195631" y="68798"/>
                </a:lnTo>
                <a:lnTo>
                  <a:pt x="200271" y="69847"/>
                </a:lnTo>
                <a:lnTo>
                  <a:pt x="204634" y="71816"/>
                </a:lnTo>
                <a:lnTo>
                  <a:pt x="208813" y="74399"/>
                </a:lnTo>
                <a:lnTo>
                  <a:pt x="212868" y="76121"/>
                </a:lnTo>
                <a:lnTo>
                  <a:pt x="216843" y="77269"/>
                </a:lnTo>
                <a:lnTo>
                  <a:pt x="220762" y="78034"/>
                </a:lnTo>
                <a:lnTo>
                  <a:pt x="224645" y="81084"/>
                </a:lnTo>
                <a:lnTo>
                  <a:pt x="232346" y="91247"/>
                </a:lnTo>
                <a:lnTo>
                  <a:pt x="236177" y="98782"/>
                </a:lnTo>
                <a:lnTo>
                  <a:pt x="240002" y="107617"/>
                </a:lnTo>
                <a:lnTo>
                  <a:pt x="243822" y="117316"/>
                </a:lnTo>
                <a:lnTo>
                  <a:pt x="246368" y="126322"/>
                </a:lnTo>
                <a:lnTo>
                  <a:pt x="248065" y="134866"/>
                </a:lnTo>
                <a:lnTo>
                  <a:pt x="249197" y="143102"/>
                </a:lnTo>
                <a:lnTo>
                  <a:pt x="249951" y="156213"/>
                </a:lnTo>
                <a:lnTo>
                  <a:pt x="250790" y="191101"/>
                </a:lnTo>
                <a:lnTo>
                  <a:pt x="249744" y="207262"/>
                </a:lnTo>
                <a:lnTo>
                  <a:pt x="247776" y="221846"/>
                </a:lnTo>
                <a:lnTo>
                  <a:pt x="245194" y="235379"/>
                </a:lnTo>
                <a:lnTo>
                  <a:pt x="238939" y="263962"/>
                </a:lnTo>
                <a:lnTo>
                  <a:pt x="235493" y="278696"/>
                </a:lnTo>
                <a:lnTo>
                  <a:pt x="230655" y="292329"/>
                </a:lnTo>
                <a:lnTo>
                  <a:pt x="224890" y="305227"/>
                </a:lnTo>
                <a:lnTo>
                  <a:pt x="218507" y="317636"/>
                </a:lnTo>
                <a:lnTo>
                  <a:pt x="212982" y="327179"/>
                </a:lnTo>
                <a:lnTo>
                  <a:pt x="208028" y="334811"/>
                </a:lnTo>
                <a:lnTo>
                  <a:pt x="203455" y="341169"/>
                </a:lnTo>
                <a:lnTo>
                  <a:pt x="199137" y="346677"/>
                </a:lnTo>
                <a:lnTo>
                  <a:pt x="194988" y="351620"/>
                </a:lnTo>
                <a:lnTo>
                  <a:pt x="190952" y="356184"/>
                </a:lnTo>
                <a:lnTo>
                  <a:pt x="186992" y="359228"/>
                </a:lnTo>
                <a:lnTo>
                  <a:pt x="179204" y="362609"/>
                </a:lnTo>
                <a:lnTo>
                  <a:pt x="171510" y="367498"/>
                </a:lnTo>
                <a:lnTo>
                  <a:pt x="167680" y="370581"/>
                </a:lnTo>
                <a:lnTo>
                  <a:pt x="163857" y="372635"/>
                </a:lnTo>
                <a:lnTo>
                  <a:pt x="156222" y="374918"/>
                </a:lnTo>
                <a:lnTo>
                  <a:pt x="148596" y="375933"/>
                </a:lnTo>
                <a:lnTo>
                  <a:pt x="140973" y="376384"/>
                </a:lnTo>
                <a:lnTo>
                  <a:pt x="133352" y="376584"/>
                </a:lnTo>
                <a:lnTo>
                  <a:pt x="127001" y="375368"/>
                </a:lnTo>
                <a:lnTo>
                  <a:pt x="118957" y="373286"/>
                </a:lnTo>
                <a:lnTo>
                  <a:pt x="109786" y="370629"/>
                </a:lnTo>
                <a:lnTo>
                  <a:pt x="102400" y="368858"/>
                </a:lnTo>
                <a:lnTo>
                  <a:pt x="96207" y="367676"/>
                </a:lnTo>
                <a:lnTo>
                  <a:pt x="90808" y="366889"/>
                </a:lnTo>
                <a:lnTo>
                  <a:pt x="83399" y="362554"/>
                </a:lnTo>
                <a:lnTo>
                  <a:pt x="74650" y="355854"/>
                </a:lnTo>
                <a:lnTo>
                  <a:pt x="65006" y="347578"/>
                </a:lnTo>
                <a:lnTo>
                  <a:pt x="57308" y="339520"/>
                </a:lnTo>
                <a:lnTo>
                  <a:pt x="50906" y="331608"/>
                </a:lnTo>
                <a:lnTo>
                  <a:pt x="45367" y="323793"/>
                </a:lnTo>
                <a:lnTo>
                  <a:pt x="40405" y="317314"/>
                </a:lnTo>
                <a:lnTo>
                  <a:pt x="35827" y="311724"/>
                </a:lnTo>
                <a:lnTo>
                  <a:pt x="31505" y="306727"/>
                </a:lnTo>
                <a:lnTo>
                  <a:pt x="27353" y="302126"/>
                </a:lnTo>
                <a:lnTo>
                  <a:pt x="13779" y="287770"/>
                </a:lnTo>
                <a:lnTo>
                  <a:pt x="11726" y="286949"/>
                </a:lnTo>
                <a:lnTo>
                  <a:pt x="9087" y="286401"/>
                </a:lnTo>
                <a:lnTo>
                  <a:pt x="0" y="2853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00"/>
          <p:cNvSpPr/>
          <p:nvPr/>
        </p:nvSpPr>
        <p:spPr>
          <a:xfrm>
            <a:off x="4903470" y="4809951"/>
            <a:ext cx="45526" cy="65315"/>
          </a:xfrm>
          <a:custGeom>
            <a:avLst/>
            <a:gdLst/>
            <a:ahLst/>
            <a:cxnLst/>
            <a:rect l="0" t="0" r="0" b="0"/>
            <a:pathLst>
              <a:path w="45526" h="65315">
                <a:moveTo>
                  <a:pt x="0" y="24938"/>
                </a:moveTo>
                <a:lnTo>
                  <a:pt x="0" y="37074"/>
                </a:lnTo>
                <a:lnTo>
                  <a:pt x="1270" y="41919"/>
                </a:lnTo>
                <a:lnTo>
                  <a:pt x="3386" y="46419"/>
                </a:lnTo>
                <a:lnTo>
                  <a:pt x="9840" y="56698"/>
                </a:lnTo>
                <a:lnTo>
                  <a:pt x="11640" y="58811"/>
                </a:lnTo>
                <a:lnTo>
                  <a:pt x="14110" y="61490"/>
                </a:lnTo>
                <a:lnTo>
                  <a:pt x="17026" y="64546"/>
                </a:lnTo>
                <a:lnTo>
                  <a:pt x="20241" y="65314"/>
                </a:lnTo>
                <a:lnTo>
                  <a:pt x="23654" y="64556"/>
                </a:lnTo>
                <a:lnTo>
                  <a:pt x="27199" y="62780"/>
                </a:lnTo>
                <a:lnTo>
                  <a:pt x="30833" y="60326"/>
                </a:lnTo>
                <a:lnTo>
                  <a:pt x="34525" y="57420"/>
                </a:lnTo>
                <a:lnTo>
                  <a:pt x="38257" y="54213"/>
                </a:lnTo>
                <a:lnTo>
                  <a:pt x="40744" y="49535"/>
                </a:lnTo>
                <a:lnTo>
                  <a:pt x="42402" y="43876"/>
                </a:lnTo>
                <a:lnTo>
                  <a:pt x="43508" y="37563"/>
                </a:lnTo>
                <a:lnTo>
                  <a:pt x="44245" y="32085"/>
                </a:lnTo>
                <a:lnTo>
                  <a:pt x="44737" y="27163"/>
                </a:lnTo>
                <a:lnTo>
                  <a:pt x="45064" y="22611"/>
                </a:lnTo>
                <a:lnTo>
                  <a:pt x="45283" y="17037"/>
                </a:lnTo>
                <a:lnTo>
                  <a:pt x="45525" y="4070"/>
                </a:lnTo>
                <a:lnTo>
                  <a:pt x="44320" y="866"/>
                </a:lnTo>
                <a:lnTo>
                  <a:pt x="42247" y="0"/>
                </a:lnTo>
                <a:lnTo>
                  <a:pt x="35861" y="1668"/>
                </a:lnTo>
                <a:lnTo>
                  <a:pt x="34067" y="4345"/>
                </a:lnTo>
                <a:lnTo>
                  <a:pt x="31602" y="8669"/>
                </a:lnTo>
                <a:lnTo>
                  <a:pt x="24586" y="21725"/>
                </a:lnTo>
                <a:lnTo>
                  <a:pt x="22741" y="24066"/>
                </a:lnTo>
                <a:lnTo>
                  <a:pt x="20240" y="26897"/>
                </a:lnTo>
                <a:lnTo>
                  <a:pt x="11430" y="363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01"/>
          <p:cNvSpPr/>
          <p:nvPr/>
        </p:nvSpPr>
        <p:spPr>
          <a:xfrm>
            <a:off x="5052059" y="4697729"/>
            <a:ext cx="217171" cy="342901"/>
          </a:xfrm>
          <a:custGeom>
            <a:avLst/>
            <a:gdLst/>
            <a:ahLst/>
            <a:cxnLst/>
            <a:rect l="0" t="0" r="0" b="0"/>
            <a:pathLst>
              <a:path w="217171" h="342901">
                <a:moveTo>
                  <a:pt x="0" y="0"/>
                </a:moveTo>
                <a:lnTo>
                  <a:pt x="6069" y="12136"/>
                </a:lnTo>
                <a:lnTo>
                  <a:pt x="12434" y="21481"/>
                </a:lnTo>
                <a:lnTo>
                  <a:pt x="15909" y="25751"/>
                </a:lnTo>
                <a:lnTo>
                  <a:pt x="19496" y="31137"/>
                </a:lnTo>
                <a:lnTo>
                  <a:pt x="23158" y="37268"/>
                </a:lnTo>
                <a:lnTo>
                  <a:pt x="26869" y="43896"/>
                </a:lnTo>
                <a:lnTo>
                  <a:pt x="50295" y="83562"/>
                </a:lnTo>
                <a:lnTo>
                  <a:pt x="60200" y="98888"/>
                </a:lnTo>
                <a:lnTo>
                  <a:pt x="70614" y="114186"/>
                </a:lnTo>
                <a:lnTo>
                  <a:pt x="92344" y="144729"/>
                </a:lnTo>
                <a:lnTo>
                  <a:pt x="114702" y="175238"/>
                </a:lnTo>
                <a:lnTo>
                  <a:pt x="124728" y="190485"/>
                </a:lnTo>
                <a:lnTo>
                  <a:pt x="133952" y="205730"/>
                </a:lnTo>
                <a:lnTo>
                  <a:pt x="142642" y="220974"/>
                </a:lnTo>
                <a:lnTo>
                  <a:pt x="149705" y="232406"/>
                </a:lnTo>
                <a:lnTo>
                  <a:pt x="155683" y="241298"/>
                </a:lnTo>
                <a:lnTo>
                  <a:pt x="160939" y="248495"/>
                </a:lnTo>
                <a:lnTo>
                  <a:pt x="165713" y="254564"/>
                </a:lnTo>
                <a:lnTo>
                  <a:pt x="170166" y="259880"/>
                </a:lnTo>
                <a:lnTo>
                  <a:pt x="174404" y="264693"/>
                </a:lnTo>
                <a:lnTo>
                  <a:pt x="178500" y="271712"/>
                </a:lnTo>
                <a:lnTo>
                  <a:pt x="182500" y="280202"/>
                </a:lnTo>
                <a:lnTo>
                  <a:pt x="186437" y="289671"/>
                </a:lnTo>
                <a:lnTo>
                  <a:pt x="190331" y="297254"/>
                </a:lnTo>
                <a:lnTo>
                  <a:pt x="194198" y="303580"/>
                </a:lnTo>
                <a:lnTo>
                  <a:pt x="200611" y="313995"/>
                </a:lnTo>
                <a:lnTo>
                  <a:pt x="203461" y="322857"/>
                </a:lnTo>
                <a:lnTo>
                  <a:pt x="205491" y="325728"/>
                </a:lnTo>
                <a:lnTo>
                  <a:pt x="208114" y="327642"/>
                </a:lnTo>
                <a:lnTo>
                  <a:pt x="211132" y="328918"/>
                </a:lnTo>
                <a:lnTo>
                  <a:pt x="213145" y="331039"/>
                </a:lnTo>
                <a:lnTo>
                  <a:pt x="214487" y="333723"/>
                </a:lnTo>
                <a:lnTo>
                  <a:pt x="21717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02"/>
          <p:cNvSpPr/>
          <p:nvPr/>
        </p:nvSpPr>
        <p:spPr>
          <a:xfrm>
            <a:off x="5074920" y="4697729"/>
            <a:ext cx="182881" cy="342901"/>
          </a:xfrm>
          <a:custGeom>
            <a:avLst/>
            <a:gdLst/>
            <a:ahLst/>
            <a:cxnLst/>
            <a:rect l="0" t="0" r="0" b="0"/>
            <a:pathLst>
              <a:path w="182881" h="342901">
                <a:moveTo>
                  <a:pt x="182880" y="0"/>
                </a:moveTo>
                <a:lnTo>
                  <a:pt x="123017" y="141702"/>
                </a:lnTo>
                <a:lnTo>
                  <a:pt x="106142" y="177018"/>
                </a:lnTo>
                <a:lnTo>
                  <a:pt x="88541" y="210722"/>
                </a:lnTo>
                <a:lnTo>
                  <a:pt x="70457" y="243352"/>
                </a:lnTo>
                <a:lnTo>
                  <a:pt x="54591" y="268915"/>
                </a:lnTo>
                <a:lnTo>
                  <a:pt x="40204" y="28976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03"/>
          <p:cNvSpPr/>
          <p:nvPr/>
        </p:nvSpPr>
        <p:spPr>
          <a:xfrm>
            <a:off x="5383612" y="4846319"/>
            <a:ext cx="33684" cy="51864"/>
          </a:xfrm>
          <a:custGeom>
            <a:avLst/>
            <a:gdLst/>
            <a:ahLst/>
            <a:cxnLst/>
            <a:rect l="0" t="0" r="0" b="0"/>
            <a:pathLst>
              <a:path w="33684" h="51864">
                <a:moveTo>
                  <a:pt x="22778" y="0"/>
                </a:moveTo>
                <a:lnTo>
                  <a:pt x="10642" y="6068"/>
                </a:lnTo>
                <a:lnTo>
                  <a:pt x="7067" y="9126"/>
                </a:lnTo>
                <a:lnTo>
                  <a:pt x="4684" y="12434"/>
                </a:lnTo>
                <a:lnTo>
                  <a:pt x="3095" y="15910"/>
                </a:lnTo>
                <a:lnTo>
                  <a:pt x="2036" y="19496"/>
                </a:lnTo>
                <a:lnTo>
                  <a:pt x="1330" y="23158"/>
                </a:lnTo>
                <a:lnTo>
                  <a:pt x="859" y="26869"/>
                </a:lnTo>
                <a:lnTo>
                  <a:pt x="545" y="30612"/>
                </a:lnTo>
                <a:lnTo>
                  <a:pt x="336" y="34379"/>
                </a:lnTo>
                <a:lnTo>
                  <a:pt x="0" y="43480"/>
                </a:lnTo>
                <a:lnTo>
                  <a:pt x="1243" y="45497"/>
                </a:lnTo>
                <a:lnTo>
                  <a:pt x="3341" y="48112"/>
                </a:lnTo>
                <a:lnTo>
                  <a:pt x="6010" y="51125"/>
                </a:lnTo>
                <a:lnTo>
                  <a:pt x="9059" y="51863"/>
                </a:lnTo>
                <a:lnTo>
                  <a:pt x="12362" y="51085"/>
                </a:lnTo>
                <a:lnTo>
                  <a:pt x="20720" y="46780"/>
                </a:lnTo>
                <a:lnTo>
                  <a:pt x="22676" y="45157"/>
                </a:lnTo>
                <a:lnTo>
                  <a:pt x="25250" y="42805"/>
                </a:lnTo>
                <a:lnTo>
                  <a:pt x="28236" y="39967"/>
                </a:lnTo>
                <a:lnTo>
                  <a:pt x="30226" y="35534"/>
                </a:lnTo>
                <a:lnTo>
                  <a:pt x="31553" y="30040"/>
                </a:lnTo>
                <a:lnTo>
                  <a:pt x="33683" y="15107"/>
                </a:lnTo>
                <a:lnTo>
                  <a:pt x="32588" y="13881"/>
                </a:lnTo>
                <a:lnTo>
                  <a:pt x="30588" y="13064"/>
                </a:lnTo>
                <a:lnTo>
                  <a:pt x="27985" y="12519"/>
                </a:lnTo>
                <a:lnTo>
                  <a:pt x="24979" y="12156"/>
                </a:lnTo>
                <a:lnTo>
                  <a:pt x="21705" y="11915"/>
                </a:lnTo>
                <a:lnTo>
                  <a:pt x="18253" y="11753"/>
                </a:lnTo>
                <a:lnTo>
                  <a:pt x="15951" y="12916"/>
                </a:lnTo>
                <a:lnTo>
                  <a:pt x="14417" y="14961"/>
                </a:lnTo>
                <a:lnTo>
                  <a:pt x="11347" y="228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04"/>
          <p:cNvSpPr/>
          <p:nvPr/>
        </p:nvSpPr>
        <p:spPr>
          <a:xfrm>
            <a:off x="5509259" y="4686300"/>
            <a:ext cx="217171" cy="308610"/>
          </a:xfrm>
          <a:custGeom>
            <a:avLst/>
            <a:gdLst/>
            <a:ahLst/>
            <a:cxnLst/>
            <a:rect l="0" t="0" r="0" b="0"/>
            <a:pathLst>
              <a:path w="217171" h="308610">
                <a:moveTo>
                  <a:pt x="0" y="0"/>
                </a:moveTo>
                <a:lnTo>
                  <a:pt x="0" y="9840"/>
                </a:lnTo>
                <a:lnTo>
                  <a:pt x="6068" y="17026"/>
                </a:lnTo>
                <a:lnTo>
                  <a:pt x="7855" y="20241"/>
                </a:lnTo>
                <a:lnTo>
                  <a:pt x="9842" y="27199"/>
                </a:lnTo>
                <a:lnTo>
                  <a:pt x="14181" y="34642"/>
                </a:lnTo>
                <a:lnTo>
                  <a:pt x="20884" y="44685"/>
                </a:lnTo>
                <a:lnTo>
                  <a:pt x="29163" y="56460"/>
                </a:lnTo>
                <a:lnTo>
                  <a:pt x="37222" y="66850"/>
                </a:lnTo>
                <a:lnTo>
                  <a:pt x="45135" y="76316"/>
                </a:lnTo>
                <a:lnTo>
                  <a:pt x="52950" y="85167"/>
                </a:lnTo>
                <a:lnTo>
                  <a:pt x="63240" y="99958"/>
                </a:lnTo>
                <a:lnTo>
                  <a:pt x="75180" y="118709"/>
                </a:lnTo>
                <a:lnTo>
                  <a:pt x="88221" y="140099"/>
                </a:lnTo>
                <a:lnTo>
                  <a:pt x="98184" y="155629"/>
                </a:lnTo>
                <a:lnTo>
                  <a:pt x="106096" y="167252"/>
                </a:lnTo>
                <a:lnTo>
                  <a:pt x="112641" y="176271"/>
                </a:lnTo>
                <a:lnTo>
                  <a:pt x="118274" y="184824"/>
                </a:lnTo>
                <a:lnTo>
                  <a:pt x="123299" y="193066"/>
                </a:lnTo>
                <a:lnTo>
                  <a:pt x="127920" y="201100"/>
                </a:lnTo>
                <a:lnTo>
                  <a:pt x="133540" y="208996"/>
                </a:lnTo>
                <a:lnTo>
                  <a:pt x="139827" y="216801"/>
                </a:lnTo>
                <a:lnTo>
                  <a:pt x="146558" y="224544"/>
                </a:lnTo>
                <a:lnTo>
                  <a:pt x="157424" y="236534"/>
                </a:lnTo>
                <a:lnTo>
                  <a:pt x="166486" y="246096"/>
                </a:lnTo>
                <a:lnTo>
                  <a:pt x="186539" y="266495"/>
                </a:lnTo>
                <a:lnTo>
                  <a:pt x="189129" y="270373"/>
                </a:lnTo>
                <a:lnTo>
                  <a:pt x="192008" y="278069"/>
                </a:lnTo>
                <a:lnTo>
                  <a:pt x="196674" y="285722"/>
                </a:lnTo>
                <a:lnTo>
                  <a:pt x="203950" y="294916"/>
                </a:lnTo>
                <a:lnTo>
                  <a:pt x="204944" y="299560"/>
                </a:lnTo>
                <a:lnTo>
                  <a:pt x="217170" y="3086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05"/>
          <p:cNvSpPr/>
          <p:nvPr/>
        </p:nvSpPr>
        <p:spPr>
          <a:xfrm>
            <a:off x="5520690" y="4652009"/>
            <a:ext cx="205740" cy="365761"/>
          </a:xfrm>
          <a:custGeom>
            <a:avLst/>
            <a:gdLst/>
            <a:ahLst/>
            <a:cxnLst/>
            <a:rect l="0" t="0" r="0" b="0"/>
            <a:pathLst>
              <a:path w="205740" h="365761">
                <a:moveTo>
                  <a:pt x="205739" y="0"/>
                </a:moveTo>
                <a:lnTo>
                  <a:pt x="179989" y="25751"/>
                </a:lnTo>
                <a:lnTo>
                  <a:pt x="177143" y="31137"/>
                </a:lnTo>
                <a:lnTo>
                  <a:pt x="175245" y="37268"/>
                </a:lnTo>
                <a:lnTo>
                  <a:pt x="173980" y="43896"/>
                </a:lnTo>
                <a:lnTo>
                  <a:pt x="168056" y="58474"/>
                </a:lnTo>
                <a:lnTo>
                  <a:pt x="159028" y="78353"/>
                </a:lnTo>
                <a:lnTo>
                  <a:pt x="120990" y="157591"/>
                </a:lnTo>
                <a:lnTo>
                  <a:pt x="111770" y="176297"/>
                </a:lnTo>
                <a:lnTo>
                  <a:pt x="106263" y="188652"/>
                </a:lnTo>
                <a:lnTo>
                  <a:pt x="87647" y="232568"/>
                </a:lnTo>
                <a:lnTo>
                  <a:pt x="77901" y="254070"/>
                </a:lnTo>
                <a:lnTo>
                  <a:pt x="72253" y="264631"/>
                </a:lnTo>
                <a:lnTo>
                  <a:pt x="65949" y="275480"/>
                </a:lnTo>
                <a:lnTo>
                  <a:pt x="52171" y="297696"/>
                </a:lnTo>
                <a:lnTo>
                  <a:pt x="37580" y="320270"/>
                </a:lnTo>
                <a:lnTo>
                  <a:pt x="32673" y="329083"/>
                </a:lnTo>
                <a:lnTo>
                  <a:pt x="29402" y="336229"/>
                </a:lnTo>
                <a:lnTo>
                  <a:pt x="27221" y="342263"/>
                </a:lnTo>
                <a:lnTo>
                  <a:pt x="24497" y="346285"/>
                </a:lnTo>
                <a:lnTo>
                  <a:pt x="21411" y="348967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06"/>
          <p:cNvSpPr/>
          <p:nvPr/>
        </p:nvSpPr>
        <p:spPr>
          <a:xfrm>
            <a:off x="5509259" y="3554729"/>
            <a:ext cx="240032" cy="22861"/>
          </a:xfrm>
          <a:custGeom>
            <a:avLst/>
            <a:gdLst/>
            <a:ahLst/>
            <a:cxnLst/>
            <a:rect l="0" t="0" r="0" b="0"/>
            <a:pathLst>
              <a:path w="240032" h="22861">
                <a:moveTo>
                  <a:pt x="0" y="22860"/>
                </a:moveTo>
                <a:lnTo>
                  <a:pt x="88967" y="22860"/>
                </a:lnTo>
                <a:lnTo>
                  <a:pt x="103762" y="21590"/>
                </a:lnTo>
                <a:lnTo>
                  <a:pt x="116165" y="19474"/>
                </a:lnTo>
                <a:lnTo>
                  <a:pt x="126973" y="16793"/>
                </a:lnTo>
                <a:lnTo>
                  <a:pt x="139259" y="15005"/>
                </a:lnTo>
                <a:lnTo>
                  <a:pt x="152530" y="13814"/>
                </a:lnTo>
                <a:lnTo>
                  <a:pt x="166456" y="13019"/>
                </a:lnTo>
                <a:lnTo>
                  <a:pt x="178281" y="11220"/>
                </a:lnTo>
                <a:lnTo>
                  <a:pt x="188704" y="8750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07"/>
          <p:cNvSpPr/>
          <p:nvPr/>
        </p:nvSpPr>
        <p:spPr>
          <a:xfrm>
            <a:off x="5589270" y="3486150"/>
            <a:ext cx="11431" cy="11430"/>
          </a:xfrm>
          <a:custGeom>
            <a:avLst/>
            <a:gdLst/>
            <a:ahLst/>
            <a:cxnLst/>
            <a:rect l="0" t="0" r="0" b="0"/>
            <a:pathLst>
              <a:path w="11431" h="11430">
                <a:moveTo>
                  <a:pt x="0" y="11429"/>
                </a:moveTo>
                <a:lnTo>
                  <a:pt x="0" y="8043"/>
                </a:ln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08"/>
          <p:cNvSpPr/>
          <p:nvPr/>
        </p:nvSpPr>
        <p:spPr>
          <a:xfrm>
            <a:off x="5646420" y="3760470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09"/>
          <p:cNvSpPr/>
          <p:nvPr/>
        </p:nvSpPr>
        <p:spPr>
          <a:xfrm>
            <a:off x="5897892" y="3385339"/>
            <a:ext cx="176821" cy="317959"/>
          </a:xfrm>
          <a:custGeom>
            <a:avLst/>
            <a:gdLst/>
            <a:ahLst/>
            <a:cxnLst/>
            <a:rect l="0" t="0" r="0" b="0"/>
            <a:pathLst>
              <a:path w="176821" h="317959">
                <a:moveTo>
                  <a:pt x="34278" y="20800"/>
                </a:moveTo>
                <a:lnTo>
                  <a:pt x="52481" y="14733"/>
                </a:lnTo>
                <a:lnTo>
                  <a:pt x="59113" y="12945"/>
                </a:lnTo>
                <a:lnTo>
                  <a:pt x="64804" y="11754"/>
                </a:lnTo>
                <a:lnTo>
                  <a:pt x="69869" y="10959"/>
                </a:lnTo>
                <a:lnTo>
                  <a:pt x="74515" y="10430"/>
                </a:lnTo>
                <a:lnTo>
                  <a:pt x="78883" y="10077"/>
                </a:lnTo>
                <a:lnTo>
                  <a:pt x="83064" y="9841"/>
                </a:lnTo>
                <a:lnTo>
                  <a:pt x="91097" y="9580"/>
                </a:lnTo>
                <a:lnTo>
                  <a:pt x="95018" y="9510"/>
                </a:lnTo>
                <a:lnTo>
                  <a:pt x="98900" y="10733"/>
                </a:lnTo>
                <a:lnTo>
                  <a:pt x="102760" y="12819"/>
                </a:lnTo>
                <a:lnTo>
                  <a:pt x="112010" y="19224"/>
                </a:lnTo>
                <a:lnTo>
                  <a:pt x="116662" y="20100"/>
                </a:lnTo>
                <a:lnTo>
                  <a:pt x="120423" y="20489"/>
                </a:lnTo>
                <a:lnTo>
                  <a:pt x="115400" y="20708"/>
                </a:lnTo>
                <a:lnTo>
                  <a:pt x="91286" y="20797"/>
                </a:lnTo>
                <a:lnTo>
                  <a:pt x="82443" y="19528"/>
                </a:lnTo>
                <a:lnTo>
                  <a:pt x="71468" y="17412"/>
                </a:lnTo>
                <a:lnTo>
                  <a:pt x="59071" y="14732"/>
                </a:lnTo>
                <a:lnTo>
                  <a:pt x="49537" y="11675"/>
                </a:lnTo>
                <a:lnTo>
                  <a:pt x="41910" y="8367"/>
                </a:lnTo>
                <a:lnTo>
                  <a:pt x="35556" y="4891"/>
                </a:lnTo>
                <a:lnTo>
                  <a:pt x="30050" y="2574"/>
                </a:lnTo>
                <a:lnTo>
                  <a:pt x="25109" y="1029"/>
                </a:lnTo>
                <a:lnTo>
                  <a:pt x="20545" y="0"/>
                </a:lnTo>
                <a:lnTo>
                  <a:pt x="17503" y="583"/>
                </a:lnTo>
                <a:lnTo>
                  <a:pt x="15474" y="2242"/>
                </a:lnTo>
                <a:lnTo>
                  <a:pt x="14122" y="4618"/>
                </a:lnTo>
                <a:lnTo>
                  <a:pt x="12620" y="10645"/>
                </a:lnTo>
                <a:lnTo>
                  <a:pt x="11952" y="18827"/>
                </a:lnTo>
                <a:lnTo>
                  <a:pt x="11655" y="30930"/>
                </a:lnTo>
                <a:lnTo>
                  <a:pt x="10305" y="40253"/>
                </a:lnTo>
                <a:lnTo>
                  <a:pt x="8137" y="51549"/>
                </a:lnTo>
                <a:lnTo>
                  <a:pt x="5420" y="64160"/>
                </a:lnTo>
                <a:lnTo>
                  <a:pt x="3610" y="75107"/>
                </a:lnTo>
                <a:lnTo>
                  <a:pt x="2402" y="84944"/>
                </a:lnTo>
                <a:lnTo>
                  <a:pt x="1598" y="94043"/>
                </a:lnTo>
                <a:lnTo>
                  <a:pt x="1061" y="101379"/>
                </a:lnTo>
                <a:lnTo>
                  <a:pt x="465" y="112916"/>
                </a:lnTo>
                <a:lnTo>
                  <a:pt x="199" y="125664"/>
                </a:lnTo>
                <a:lnTo>
                  <a:pt x="0" y="164991"/>
                </a:lnTo>
                <a:lnTo>
                  <a:pt x="2536" y="166458"/>
                </a:lnTo>
                <a:lnTo>
                  <a:pt x="6766" y="167435"/>
                </a:lnTo>
                <a:lnTo>
                  <a:pt x="12127" y="168087"/>
                </a:lnTo>
                <a:lnTo>
                  <a:pt x="18240" y="167251"/>
                </a:lnTo>
                <a:lnTo>
                  <a:pt x="24856" y="165425"/>
                </a:lnTo>
                <a:lnTo>
                  <a:pt x="31806" y="162937"/>
                </a:lnTo>
                <a:lnTo>
                  <a:pt x="38980" y="161278"/>
                </a:lnTo>
                <a:lnTo>
                  <a:pt x="46302" y="160172"/>
                </a:lnTo>
                <a:lnTo>
                  <a:pt x="53725" y="159435"/>
                </a:lnTo>
                <a:lnTo>
                  <a:pt x="61212" y="158943"/>
                </a:lnTo>
                <a:lnTo>
                  <a:pt x="68744" y="158616"/>
                </a:lnTo>
                <a:lnTo>
                  <a:pt x="83886" y="158252"/>
                </a:lnTo>
                <a:lnTo>
                  <a:pt x="99083" y="158090"/>
                </a:lnTo>
                <a:lnTo>
                  <a:pt x="106691" y="159317"/>
                </a:lnTo>
                <a:lnTo>
                  <a:pt x="114304" y="161404"/>
                </a:lnTo>
                <a:lnTo>
                  <a:pt x="121918" y="164066"/>
                </a:lnTo>
                <a:lnTo>
                  <a:pt x="128264" y="167111"/>
                </a:lnTo>
                <a:lnTo>
                  <a:pt x="133765" y="170411"/>
                </a:lnTo>
                <a:lnTo>
                  <a:pt x="138703" y="173881"/>
                </a:lnTo>
                <a:lnTo>
                  <a:pt x="143264" y="177464"/>
                </a:lnTo>
                <a:lnTo>
                  <a:pt x="147576" y="181123"/>
                </a:lnTo>
                <a:lnTo>
                  <a:pt x="151720" y="184832"/>
                </a:lnTo>
                <a:lnTo>
                  <a:pt x="154482" y="188575"/>
                </a:lnTo>
                <a:lnTo>
                  <a:pt x="157552" y="196120"/>
                </a:lnTo>
                <a:lnTo>
                  <a:pt x="162303" y="203707"/>
                </a:lnTo>
                <a:lnTo>
                  <a:pt x="165348" y="207508"/>
                </a:lnTo>
                <a:lnTo>
                  <a:pt x="168648" y="212582"/>
                </a:lnTo>
                <a:lnTo>
                  <a:pt x="172118" y="218505"/>
                </a:lnTo>
                <a:lnTo>
                  <a:pt x="175701" y="224993"/>
                </a:lnTo>
                <a:lnTo>
                  <a:pt x="176820" y="231859"/>
                </a:lnTo>
                <a:lnTo>
                  <a:pt x="176296" y="238976"/>
                </a:lnTo>
                <a:lnTo>
                  <a:pt x="174676" y="246261"/>
                </a:lnTo>
                <a:lnTo>
                  <a:pt x="171056" y="253657"/>
                </a:lnTo>
                <a:lnTo>
                  <a:pt x="166103" y="261129"/>
                </a:lnTo>
                <a:lnTo>
                  <a:pt x="160262" y="268649"/>
                </a:lnTo>
                <a:lnTo>
                  <a:pt x="153827" y="276203"/>
                </a:lnTo>
                <a:lnTo>
                  <a:pt x="146997" y="283779"/>
                </a:lnTo>
                <a:lnTo>
                  <a:pt x="128637" y="303190"/>
                </a:lnTo>
                <a:lnTo>
                  <a:pt x="123853" y="308120"/>
                </a:lnTo>
                <a:lnTo>
                  <a:pt x="119395" y="311407"/>
                </a:lnTo>
                <a:lnTo>
                  <a:pt x="115152" y="313598"/>
                </a:lnTo>
                <a:lnTo>
                  <a:pt x="111054" y="315059"/>
                </a:lnTo>
                <a:lnTo>
                  <a:pt x="107052" y="316033"/>
                </a:lnTo>
                <a:lnTo>
                  <a:pt x="103114" y="316682"/>
                </a:lnTo>
                <a:lnTo>
                  <a:pt x="99218" y="317115"/>
                </a:lnTo>
                <a:lnTo>
                  <a:pt x="92812" y="317403"/>
                </a:lnTo>
                <a:lnTo>
                  <a:pt x="68131" y="317810"/>
                </a:lnTo>
                <a:lnTo>
                  <a:pt x="42844" y="317958"/>
                </a:lnTo>
                <a:lnTo>
                  <a:pt x="38718" y="316695"/>
                </a:lnTo>
                <a:lnTo>
                  <a:pt x="34698" y="314583"/>
                </a:lnTo>
                <a:lnTo>
                  <a:pt x="22848" y="3065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10"/>
          <p:cNvSpPr/>
          <p:nvPr/>
        </p:nvSpPr>
        <p:spPr>
          <a:xfrm>
            <a:off x="6206489" y="3486150"/>
            <a:ext cx="114301" cy="16956"/>
          </a:xfrm>
          <a:custGeom>
            <a:avLst/>
            <a:gdLst/>
            <a:ahLst/>
            <a:cxnLst/>
            <a:rect l="0" t="0" r="0" b="0"/>
            <a:pathLst>
              <a:path w="114301" h="16956">
                <a:moveTo>
                  <a:pt x="0" y="0"/>
                </a:moveTo>
                <a:lnTo>
                  <a:pt x="0" y="6067"/>
                </a:lnTo>
                <a:lnTo>
                  <a:pt x="1271" y="9125"/>
                </a:lnTo>
                <a:lnTo>
                  <a:pt x="3387" y="12433"/>
                </a:lnTo>
                <a:lnTo>
                  <a:pt x="6069" y="15909"/>
                </a:lnTo>
                <a:lnTo>
                  <a:pt x="9125" y="16955"/>
                </a:lnTo>
                <a:lnTo>
                  <a:pt x="12434" y="16384"/>
                </a:lnTo>
                <a:lnTo>
                  <a:pt x="15909" y="14732"/>
                </a:lnTo>
                <a:lnTo>
                  <a:pt x="20766" y="13631"/>
                </a:lnTo>
                <a:lnTo>
                  <a:pt x="26545" y="12897"/>
                </a:lnTo>
                <a:lnTo>
                  <a:pt x="32936" y="12408"/>
                </a:lnTo>
                <a:lnTo>
                  <a:pt x="39737" y="12082"/>
                </a:lnTo>
                <a:lnTo>
                  <a:pt x="54068" y="11719"/>
                </a:lnTo>
                <a:lnTo>
                  <a:pt x="62715" y="10353"/>
                </a:lnTo>
                <a:lnTo>
                  <a:pt x="72290" y="8172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11"/>
          <p:cNvSpPr/>
          <p:nvPr/>
        </p:nvSpPr>
        <p:spPr>
          <a:xfrm>
            <a:off x="6195059" y="3577589"/>
            <a:ext cx="125731" cy="22862"/>
          </a:xfrm>
          <a:custGeom>
            <a:avLst/>
            <a:gdLst/>
            <a:ahLst/>
            <a:cxnLst/>
            <a:rect l="0" t="0" r="0" b="0"/>
            <a:pathLst>
              <a:path w="125731" h="22862">
                <a:moveTo>
                  <a:pt x="0" y="22861"/>
                </a:moveTo>
                <a:lnTo>
                  <a:pt x="35592" y="22861"/>
                </a:lnTo>
                <a:lnTo>
                  <a:pt x="40238" y="21590"/>
                </a:lnTo>
                <a:lnTo>
                  <a:pt x="44606" y="19474"/>
                </a:lnTo>
                <a:lnTo>
                  <a:pt x="48787" y="16793"/>
                </a:lnTo>
                <a:lnTo>
                  <a:pt x="52845" y="15005"/>
                </a:lnTo>
                <a:lnTo>
                  <a:pt x="56821" y="13813"/>
                </a:lnTo>
                <a:lnTo>
                  <a:pt x="60740" y="13019"/>
                </a:lnTo>
                <a:lnTo>
                  <a:pt x="64624" y="12490"/>
                </a:lnTo>
                <a:lnTo>
                  <a:pt x="68483" y="12136"/>
                </a:lnTo>
                <a:lnTo>
                  <a:pt x="72325" y="11901"/>
                </a:lnTo>
                <a:lnTo>
                  <a:pt x="78697" y="10474"/>
                </a:lnTo>
                <a:lnTo>
                  <a:pt x="86755" y="8253"/>
                </a:lnTo>
                <a:lnTo>
                  <a:pt x="1257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12"/>
          <p:cNvSpPr/>
          <p:nvPr/>
        </p:nvSpPr>
        <p:spPr>
          <a:xfrm>
            <a:off x="6435089" y="3406693"/>
            <a:ext cx="135345" cy="319487"/>
          </a:xfrm>
          <a:custGeom>
            <a:avLst/>
            <a:gdLst/>
            <a:ahLst/>
            <a:cxnLst/>
            <a:rect l="0" t="0" r="0" b="0"/>
            <a:pathLst>
              <a:path w="135345" h="319487">
                <a:moveTo>
                  <a:pt x="0" y="33736"/>
                </a:moveTo>
                <a:lnTo>
                  <a:pt x="0" y="14054"/>
                </a:lnTo>
                <a:lnTo>
                  <a:pt x="3387" y="8902"/>
                </a:lnTo>
                <a:lnTo>
                  <a:pt x="6069" y="5750"/>
                </a:lnTo>
                <a:lnTo>
                  <a:pt x="11665" y="3649"/>
                </a:lnTo>
                <a:lnTo>
                  <a:pt x="19207" y="2248"/>
                </a:lnTo>
                <a:lnTo>
                  <a:pt x="28045" y="1314"/>
                </a:lnTo>
                <a:lnTo>
                  <a:pt x="36477" y="692"/>
                </a:lnTo>
                <a:lnTo>
                  <a:pt x="44638" y="276"/>
                </a:lnTo>
                <a:lnTo>
                  <a:pt x="52619" y="0"/>
                </a:lnTo>
                <a:lnTo>
                  <a:pt x="61749" y="1085"/>
                </a:lnTo>
                <a:lnTo>
                  <a:pt x="71647" y="3079"/>
                </a:lnTo>
                <a:lnTo>
                  <a:pt x="82055" y="5678"/>
                </a:lnTo>
                <a:lnTo>
                  <a:pt x="90263" y="7411"/>
                </a:lnTo>
                <a:lnTo>
                  <a:pt x="97006" y="8566"/>
                </a:lnTo>
                <a:lnTo>
                  <a:pt x="102770" y="9336"/>
                </a:lnTo>
                <a:lnTo>
                  <a:pt x="107884" y="11120"/>
                </a:lnTo>
                <a:lnTo>
                  <a:pt x="112563" y="13579"/>
                </a:lnTo>
                <a:lnTo>
                  <a:pt x="116952" y="16488"/>
                </a:lnTo>
                <a:lnTo>
                  <a:pt x="119878" y="19697"/>
                </a:lnTo>
                <a:lnTo>
                  <a:pt x="121830" y="23107"/>
                </a:lnTo>
                <a:lnTo>
                  <a:pt x="123130" y="26650"/>
                </a:lnTo>
                <a:lnTo>
                  <a:pt x="125267" y="30282"/>
                </a:lnTo>
                <a:lnTo>
                  <a:pt x="127962" y="33974"/>
                </a:lnTo>
                <a:lnTo>
                  <a:pt x="131028" y="37704"/>
                </a:lnTo>
                <a:lnTo>
                  <a:pt x="133072" y="44002"/>
                </a:lnTo>
                <a:lnTo>
                  <a:pt x="134435" y="52010"/>
                </a:lnTo>
                <a:lnTo>
                  <a:pt x="135344" y="61159"/>
                </a:lnTo>
                <a:lnTo>
                  <a:pt x="134679" y="71068"/>
                </a:lnTo>
                <a:lnTo>
                  <a:pt x="132966" y="81484"/>
                </a:lnTo>
                <a:lnTo>
                  <a:pt x="130555" y="92238"/>
                </a:lnTo>
                <a:lnTo>
                  <a:pt x="126406" y="103218"/>
                </a:lnTo>
                <a:lnTo>
                  <a:pt x="121101" y="114347"/>
                </a:lnTo>
                <a:lnTo>
                  <a:pt x="109703" y="135603"/>
                </a:lnTo>
                <a:lnTo>
                  <a:pt x="100405" y="153517"/>
                </a:lnTo>
                <a:lnTo>
                  <a:pt x="97416" y="160581"/>
                </a:lnTo>
                <a:lnTo>
                  <a:pt x="95424" y="166559"/>
                </a:lnTo>
                <a:lnTo>
                  <a:pt x="94096" y="171815"/>
                </a:lnTo>
                <a:lnTo>
                  <a:pt x="90671" y="177859"/>
                </a:lnTo>
                <a:lnTo>
                  <a:pt x="85847" y="184428"/>
                </a:lnTo>
                <a:lnTo>
                  <a:pt x="80092" y="191347"/>
                </a:lnTo>
                <a:lnTo>
                  <a:pt x="72444" y="202310"/>
                </a:lnTo>
                <a:lnTo>
                  <a:pt x="63537" y="215969"/>
                </a:lnTo>
                <a:lnTo>
                  <a:pt x="53788" y="231425"/>
                </a:lnTo>
                <a:lnTo>
                  <a:pt x="46019" y="242999"/>
                </a:lnTo>
                <a:lnTo>
                  <a:pt x="39570" y="251985"/>
                </a:lnTo>
                <a:lnTo>
                  <a:pt x="33999" y="259245"/>
                </a:lnTo>
                <a:lnTo>
                  <a:pt x="29017" y="265355"/>
                </a:lnTo>
                <a:lnTo>
                  <a:pt x="24424" y="270699"/>
                </a:lnTo>
                <a:lnTo>
                  <a:pt x="20093" y="275532"/>
                </a:lnTo>
                <a:lnTo>
                  <a:pt x="11894" y="284288"/>
                </a:lnTo>
                <a:lnTo>
                  <a:pt x="7929" y="288401"/>
                </a:lnTo>
                <a:lnTo>
                  <a:pt x="5286" y="292412"/>
                </a:lnTo>
                <a:lnTo>
                  <a:pt x="2350" y="300257"/>
                </a:lnTo>
                <a:lnTo>
                  <a:pt x="697" y="305745"/>
                </a:lnTo>
                <a:lnTo>
                  <a:pt x="1735" y="306516"/>
                </a:lnTo>
                <a:lnTo>
                  <a:pt x="3697" y="307029"/>
                </a:lnTo>
                <a:lnTo>
                  <a:pt x="6274" y="307372"/>
                </a:lnTo>
                <a:lnTo>
                  <a:pt x="10533" y="307600"/>
                </a:lnTo>
                <a:lnTo>
                  <a:pt x="22038" y="307853"/>
                </a:lnTo>
                <a:lnTo>
                  <a:pt x="29932" y="309191"/>
                </a:lnTo>
                <a:lnTo>
                  <a:pt x="39005" y="311353"/>
                </a:lnTo>
                <a:lnTo>
                  <a:pt x="48864" y="314064"/>
                </a:lnTo>
                <a:lnTo>
                  <a:pt x="59246" y="315872"/>
                </a:lnTo>
                <a:lnTo>
                  <a:pt x="69978" y="317076"/>
                </a:lnTo>
                <a:lnTo>
                  <a:pt x="114301" y="3194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13"/>
          <p:cNvSpPr/>
          <p:nvPr/>
        </p:nvSpPr>
        <p:spPr>
          <a:xfrm>
            <a:off x="5829300" y="4834889"/>
            <a:ext cx="125730" cy="9843"/>
          </a:xfrm>
          <a:custGeom>
            <a:avLst/>
            <a:gdLst/>
            <a:ahLst/>
            <a:cxnLst/>
            <a:rect l="0" t="0" r="0" b="0"/>
            <a:pathLst>
              <a:path w="125730" h="9843">
                <a:moveTo>
                  <a:pt x="0" y="0"/>
                </a:moveTo>
                <a:lnTo>
                  <a:pt x="12135" y="6069"/>
                </a:lnTo>
                <a:lnTo>
                  <a:pt x="18250" y="7856"/>
                </a:lnTo>
                <a:lnTo>
                  <a:pt x="24867" y="9047"/>
                </a:lnTo>
                <a:lnTo>
                  <a:pt x="31818" y="9842"/>
                </a:lnTo>
                <a:lnTo>
                  <a:pt x="41531" y="9101"/>
                </a:lnTo>
                <a:lnTo>
                  <a:pt x="53088" y="7338"/>
                </a:lnTo>
                <a:lnTo>
                  <a:pt x="65872" y="4892"/>
                </a:lnTo>
                <a:lnTo>
                  <a:pt x="75665" y="3261"/>
                </a:lnTo>
                <a:lnTo>
                  <a:pt x="83463" y="2175"/>
                </a:lnTo>
                <a:lnTo>
                  <a:pt x="89932" y="1450"/>
                </a:lnTo>
                <a:lnTo>
                  <a:pt x="95514" y="966"/>
                </a:lnTo>
                <a:lnTo>
                  <a:pt x="100506" y="645"/>
                </a:lnTo>
                <a:lnTo>
                  <a:pt x="109439" y="287"/>
                </a:lnTo>
                <a:lnTo>
                  <a:pt x="1257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14"/>
          <p:cNvSpPr/>
          <p:nvPr/>
        </p:nvSpPr>
        <p:spPr>
          <a:xfrm>
            <a:off x="5863590" y="4732019"/>
            <a:ext cx="11431" cy="11432"/>
          </a:xfrm>
          <a:custGeom>
            <a:avLst/>
            <a:gdLst/>
            <a:ahLst/>
            <a:cxnLst/>
            <a:rect l="0" t="0" r="0" b="0"/>
            <a:pathLst>
              <a:path w="11431" h="11432">
                <a:moveTo>
                  <a:pt x="11430" y="11431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15"/>
          <p:cNvSpPr/>
          <p:nvPr/>
        </p:nvSpPr>
        <p:spPr>
          <a:xfrm>
            <a:off x="5897879" y="4983479"/>
            <a:ext cx="1" cy="22861"/>
          </a:xfrm>
          <a:custGeom>
            <a:avLst/>
            <a:gdLst/>
            <a:ahLst/>
            <a:cxnLst/>
            <a:rect l="0" t="0" r="0" b="0"/>
            <a:pathLst>
              <a:path w="1" h="22861">
                <a:moveTo>
                  <a:pt x="0" y="2286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16"/>
          <p:cNvSpPr/>
          <p:nvPr/>
        </p:nvSpPr>
        <p:spPr>
          <a:xfrm>
            <a:off x="5914154" y="4732019"/>
            <a:ext cx="9476" cy="1"/>
          </a:xfrm>
          <a:custGeom>
            <a:avLst/>
            <a:gdLst/>
            <a:ahLst/>
            <a:cxnLst/>
            <a:rect l="0" t="0" r="0" b="0"/>
            <a:pathLst>
              <a:path w="9476" h="1">
                <a:moveTo>
                  <a:pt x="6586" y="0"/>
                </a:moveTo>
                <a:lnTo>
                  <a:pt x="0" y="0"/>
                </a:lnTo>
                <a:lnTo>
                  <a:pt x="9475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17"/>
          <p:cNvSpPr/>
          <p:nvPr/>
        </p:nvSpPr>
        <p:spPr>
          <a:xfrm>
            <a:off x="6160770" y="4617871"/>
            <a:ext cx="211768" cy="297030"/>
          </a:xfrm>
          <a:custGeom>
            <a:avLst/>
            <a:gdLst/>
            <a:ahLst/>
            <a:cxnLst/>
            <a:rect l="0" t="0" r="0" b="0"/>
            <a:pathLst>
              <a:path w="211768" h="297030">
                <a:moveTo>
                  <a:pt x="0" y="22708"/>
                </a:moveTo>
                <a:lnTo>
                  <a:pt x="0" y="16641"/>
                </a:lnTo>
                <a:lnTo>
                  <a:pt x="2539" y="14853"/>
                </a:lnTo>
                <a:lnTo>
                  <a:pt x="6773" y="13661"/>
                </a:lnTo>
                <a:lnTo>
                  <a:pt x="12135" y="12867"/>
                </a:lnTo>
                <a:lnTo>
                  <a:pt x="16980" y="11068"/>
                </a:lnTo>
                <a:lnTo>
                  <a:pt x="21480" y="8598"/>
                </a:lnTo>
                <a:lnTo>
                  <a:pt x="25750" y="5681"/>
                </a:lnTo>
                <a:lnTo>
                  <a:pt x="31136" y="3737"/>
                </a:lnTo>
                <a:lnTo>
                  <a:pt x="37267" y="2441"/>
                </a:lnTo>
                <a:lnTo>
                  <a:pt x="43895" y="1577"/>
                </a:lnTo>
                <a:lnTo>
                  <a:pt x="49583" y="1000"/>
                </a:lnTo>
                <a:lnTo>
                  <a:pt x="54645" y="616"/>
                </a:lnTo>
                <a:lnTo>
                  <a:pt x="59291" y="361"/>
                </a:lnTo>
                <a:lnTo>
                  <a:pt x="71224" y="76"/>
                </a:lnTo>
                <a:lnTo>
                  <a:pt x="77963" y="0"/>
                </a:lnTo>
                <a:lnTo>
                  <a:pt x="84995" y="1219"/>
                </a:lnTo>
                <a:lnTo>
                  <a:pt x="92223" y="3303"/>
                </a:lnTo>
                <a:lnTo>
                  <a:pt x="109939" y="9703"/>
                </a:lnTo>
                <a:lnTo>
                  <a:pt x="111392" y="11498"/>
                </a:lnTo>
                <a:lnTo>
                  <a:pt x="112361" y="13965"/>
                </a:lnTo>
                <a:lnTo>
                  <a:pt x="114708" y="21362"/>
                </a:lnTo>
                <a:lnTo>
                  <a:pt x="117112" y="26891"/>
                </a:lnTo>
                <a:lnTo>
                  <a:pt x="119985" y="33117"/>
                </a:lnTo>
                <a:lnTo>
                  <a:pt x="121900" y="38537"/>
                </a:lnTo>
                <a:lnTo>
                  <a:pt x="123176" y="43421"/>
                </a:lnTo>
                <a:lnTo>
                  <a:pt x="124027" y="47946"/>
                </a:lnTo>
                <a:lnTo>
                  <a:pt x="123325" y="53504"/>
                </a:lnTo>
                <a:lnTo>
                  <a:pt x="121586" y="59749"/>
                </a:lnTo>
                <a:lnTo>
                  <a:pt x="119158" y="66452"/>
                </a:lnTo>
                <a:lnTo>
                  <a:pt x="114998" y="73461"/>
                </a:lnTo>
                <a:lnTo>
                  <a:pt x="109685" y="80673"/>
                </a:lnTo>
                <a:lnTo>
                  <a:pt x="103603" y="88022"/>
                </a:lnTo>
                <a:lnTo>
                  <a:pt x="98279" y="94190"/>
                </a:lnTo>
                <a:lnTo>
                  <a:pt x="93459" y="99573"/>
                </a:lnTo>
                <a:lnTo>
                  <a:pt x="84717" y="108940"/>
                </a:lnTo>
                <a:lnTo>
                  <a:pt x="68757" y="125302"/>
                </a:lnTo>
                <a:lnTo>
                  <a:pt x="53375" y="140764"/>
                </a:lnTo>
                <a:lnTo>
                  <a:pt x="49553" y="142052"/>
                </a:lnTo>
                <a:lnTo>
                  <a:pt x="45736" y="141641"/>
                </a:lnTo>
                <a:lnTo>
                  <a:pt x="34960" y="137280"/>
                </a:lnTo>
                <a:lnTo>
                  <a:pt x="40556" y="131021"/>
                </a:lnTo>
                <a:lnTo>
                  <a:pt x="44817" y="127937"/>
                </a:lnTo>
                <a:lnTo>
                  <a:pt x="50198" y="124611"/>
                </a:lnTo>
                <a:lnTo>
                  <a:pt x="56325" y="121123"/>
                </a:lnTo>
                <a:lnTo>
                  <a:pt x="61680" y="117528"/>
                </a:lnTo>
                <a:lnTo>
                  <a:pt x="66520" y="113862"/>
                </a:lnTo>
                <a:lnTo>
                  <a:pt x="71016" y="110147"/>
                </a:lnTo>
                <a:lnTo>
                  <a:pt x="75285" y="107671"/>
                </a:lnTo>
                <a:lnTo>
                  <a:pt x="79399" y="106020"/>
                </a:lnTo>
                <a:lnTo>
                  <a:pt x="83412" y="104920"/>
                </a:lnTo>
                <a:lnTo>
                  <a:pt x="87358" y="104186"/>
                </a:lnTo>
                <a:lnTo>
                  <a:pt x="91259" y="103697"/>
                </a:lnTo>
                <a:lnTo>
                  <a:pt x="95129" y="103371"/>
                </a:lnTo>
                <a:lnTo>
                  <a:pt x="100249" y="103154"/>
                </a:lnTo>
                <a:lnTo>
                  <a:pt x="112712" y="102912"/>
                </a:lnTo>
                <a:lnTo>
                  <a:pt x="120861" y="104117"/>
                </a:lnTo>
                <a:lnTo>
                  <a:pt x="130104" y="106191"/>
                </a:lnTo>
                <a:lnTo>
                  <a:pt x="140076" y="108843"/>
                </a:lnTo>
                <a:lnTo>
                  <a:pt x="147994" y="110612"/>
                </a:lnTo>
                <a:lnTo>
                  <a:pt x="154542" y="111791"/>
                </a:lnTo>
                <a:lnTo>
                  <a:pt x="160178" y="112577"/>
                </a:lnTo>
                <a:lnTo>
                  <a:pt x="166475" y="115641"/>
                </a:lnTo>
                <a:lnTo>
                  <a:pt x="173213" y="120223"/>
                </a:lnTo>
                <a:lnTo>
                  <a:pt x="180245" y="125818"/>
                </a:lnTo>
                <a:lnTo>
                  <a:pt x="186204" y="132088"/>
                </a:lnTo>
                <a:lnTo>
                  <a:pt x="191446" y="138808"/>
                </a:lnTo>
                <a:lnTo>
                  <a:pt x="196210" y="145828"/>
                </a:lnTo>
                <a:lnTo>
                  <a:pt x="199387" y="151778"/>
                </a:lnTo>
                <a:lnTo>
                  <a:pt x="201504" y="157015"/>
                </a:lnTo>
                <a:lnTo>
                  <a:pt x="202916" y="161776"/>
                </a:lnTo>
                <a:lnTo>
                  <a:pt x="205127" y="167490"/>
                </a:lnTo>
                <a:lnTo>
                  <a:pt x="207871" y="173840"/>
                </a:lnTo>
                <a:lnTo>
                  <a:pt x="210971" y="180612"/>
                </a:lnTo>
                <a:lnTo>
                  <a:pt x="211767" y="190208"/>
                </a:lnTo>
                <a:lnTo>
                  <a:pt x="211028" y="201685"/>
                </a:lnTo>
                <a:lnTo>
                  <a:pt x="209265" y="214416"/>
                </a:lnTo>
                <a:lnTo>
                  <a:pt x="208090" y="224173"/>
                </a:lnTo>
                <a:lnTo>
                  <a:pt x="207306" y="231948"/>
                </a:lnTo>
                <a:lnTo>
                  <a:pt x="206785" y="238402"/>
                </a:lnTo>
                <a:lnTo>
                  <a:pt x="205166" y="243974"/>
                </a:lnTo>
                <a:lnTo>
                  <a:pt x="202817" y="248959"/>
                </a:lnTo>
                <a:lnTo>
                  <a:pt x="195990" y="260016"/>
                </a:lnTo>
                <a:lnTo>
                  <a:pt x="191670" y="264915"/>
                </a:lnTo>
                <a:lnTo>
                  <a:pt x="188740" y="268000"/>
                </a:lnTo>
                <a:lnTo>
                  <a:pt x="185517" y="270056"/>
                </a:lnTo>
                <a:lnTo>
                  <a:pt x="182097" y="271427"/>
                </a:lnTo>
                <a:lnTo>
                  <a:pt x="178548" y="272340"/>
                </a:lnTo>
                <a:lnTo>
                  <a:pt x="174912" y="274220"/>
                </a:lnTo>
                <a:lnTo>
                  <a:pt x="171218" y="276743"/>
                </a:lnTo>
                <a:lnTo>
                  <a:pt x="167485" y="279695"/>
                </a:lnTo>
                <a:lnTo>
                  <a:pt x="163727" y="281663"/>
                </a:lnTo>
                <a:lnTo>
                  <a:pt x="159951" y="282975"/>
                </a:lnTo>
                <a:lnTo>
                  <a:pt x="156164" y="283849"/>
                </a:lnTo>
                <a:lnTo>
                  <a:pt x="152369" y="284432"/>
                </a:lnTo>
                <a:lnTo>
                  <a:pt x="148569" y="284821"/>
                </a:lnTo>
                <a:lnTo>
                  <a:pt x="144766" y="285080"/>
                </a:lnTo>
                <a:lnTo>
                  <a:pt x="139690" y="286523"/>
                </a:lnTo>
                <a:lnTo>
                  <a:pt x="133767" y="288755"/>
                </a:lnTo>
                <a:lnTo>
                  <a:pt x="127277" y="291513"/>
                </a:lnTo>
                <a:lnTo>
                  <a:pt x="117871" y="293351"/>
                </a:lnTo>
                <a:lnTo>
                  <a:pt x="106521" y="294577"/>
                </a:lnTo>
                <a:lnTo>
                  <a:pt x="84172" y="295939"/>
                </a:lnTo>
                <a:lnTo>
                  <a:pt x="57150" y="297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18"/>
          <p:cNvSpPr/>
          <p:nvPr/>
        </p:nvSpPr>
        <p:spPr>
          <a:xfrm>
            <a:off x="6652259" y="3509009"/>
            <a:ext cx="171451" cy="205742"/>
          </a:xfrm>
          <a:custGeom>
            <a:avLst/>
            <a:gdLst/>
            <a:ahLst/>
            <a:cxnLst/>
            <a:rect l="0" t="0" r="0" b="0"/>
            <a:pathLst>
              <a:path w="171451" h="205742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4" y="21481"/>
                </a:lnTo>
                <a:lnTo>
                  <a:pt x="20801" y="31760"/>
                </a:lnTo>
                <a:lnTo>
                  <a:pt x="28719" y="39939"/>
                </a:lnTo>
                <a:lnTo>
                  <a:pt x="34386" y="45676"/>
                </a:lnTo>
                <a:lnTo>
                  <a:pt x="40705" y="50771"/>
                </a:lnTo>
                <a:lnTo>
                  <a:pt x="47456" y="55437"/>
                </a:lnTo>
                <a:lnTo>
                  <a:pt x="54497" y="59818"/>
                </a:lnTo>
                <a:lnTo>
                  <a:pt x="60462" y="64009"/>
                </a:lnTo>
                <a:lnTo>
                  <a:pt x="65708" y="68073"/>
                </a:lnTo>
                <a:lnTo>
                  <a:pt x="70476" y="72052"/>
                </a:lnTo>
                <a:lnTo>
                  <a:pt x="74924" y="77245"/>
                </a:lnTo>
                <a:lnTo>
                  <a:pt x="79159" y="83247"/>
                </a:lnTo>
                <a:lnTo>
                  <a:pt x="83253" y="89788"/>
                </a:lnTo>
                <a:lnTo>
                  <a:pt x="87252" y="94149"/>
                </a:lnTo>
                <a:lnTo>
                  <a:pt x="91189" y="97056"/>
                </a:lnTo>
                <a:lnTo>
                  <a:pt x="95083" y="98994"/>
                </a:lnTo>
                <a:lnTo>
                  <a:pt x="97679" y="102826"/>
                </a:lnTo>
                <a:lnTo>
                  <a:pt x="99410" y="107921"/>
                </a:lnTo>
                <a:lnTo>
                  <a:pt x="100562" y="113857"/>
                </a:lnTo>
                <a:lnTo>
                  <a:pt x="102602" y="119085"/>
                </a:lnTo>
                <a:lnTo>
                  <a:pt x="105232" y="123840"/>
                </a:lnTo>
                <a:lnTo>
                  <a:pt x="108254" y="128280"/>
                </a:lnTo>
                <a:lnTo>
                  <a:pt x="128547" y="153534"/>
                </a:lnTo>
                <a:lnTo>
                  <a:pt x="171450" y="2057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19"/>
          <p:cNvSpPr/>
          <p:nvPr/>
        </p:nvSpPr>
        <p:spPr>
          <a:xfrm>
            <a:off x="6675119" y="3497579"/>
            <a:ext cx="137162" cy="240031"/>
          </a:xfrm>
          <a:custGeom>
            <a:avLst/>
            <a:gdLst/>
            <a:ahLst/>
            <a:cxnLst/>
            <a:rect l="0" t="0" r="0" b="0"/>
            <a:pathLst>
              <a:path w="137162" h="240031">
                <a:moveTo>
                  <a:pt x="137161" y="0"/>
                </a:moveTo>
                <a:lnTo>
                  <a:pt x="137161" y="15910"/>
                </a:lnTo>
                <a:lnTo>
                  <a:pt x="135891" y="19497"/>
                </a:lnTo>
                <a:lnTo>
                  <a:pt x="133774" y="23158"/>
                </a:lnTo>
                <a:lnTo>
                  <a:pt x="131093" y="26869"/>
                </a:lnTo>
                <a:lnTo>
                  <a:pt x="129305" y="30613"/>
                </a:lnTo>
                <a:lnTo>
                  <a:pt x="128113" y="34379"/>
                </a:lnTo>
                <a:lnTo>
                  <a:pt x="127319" y="38159"/>
                </a:lnTo>
                <a:lnTo>
                  <a:pt x="125520" y="43219"/>
                </a:lnTo>
                <a:lnTo>
                  <a:pt x="123050" y="49133"/>
                </a:lnTo>
                <a:lnTo>
                  <a:pt x="120133" y="55616"/>
                </a:lnTo>
                <a:lnTo>
                  <a:pt x="79222" y="138625"/>
                </a:lnTo>
                <a:lnTo>
                  <a:pt x="73134" y="148297"/>
                </a:lnTo>
                <a:lnTo>
                  <a:pt x="66536" y="157285"/>
                </a:lnTo>
                <a:lnTo>
                  <a:pt x="59598" y="165817"/>
                </a:lnTo>
                <a:lnTo>
                  <a:pt x="53702" y="172774"/>
                </a:lnTo>
                <a:lnTo>
                  <a:pt x="48502" y="178683"/>
                </a:lnTo>
                <a:lnTo>
                  <a:pt x="39337" y="188635"/>
                </a:lnTo>
                <a:lnTo>
                  <a:pt x="31030" y="197291"/>
                </a:lnTo>
                <a:lnTo>
                  <a:pt x="28307" y="201378"/>
                </a:lnTo>
                <a:lnTo>
                  <a:pt x="26492" y="205372"/>
                </a:lnTo>
                <a:lnTo>
                  <a:pt x="25282" y="209305"/>
                </a:lnTo>
                <a:lnTo>
                  <a:pt x="23204" y="213197"/>
                </a:lnTo>
                <a:lnTo>
                  <a:pt x="20550" y="217061"/>
                </a:lnTo>
                <a:lnTo>
                  <a:pt x="17510" y="220907"/>
                </a:lnTo>
                <a:lnTo>
                  <a:pt x="14213" y="223472"/>
                </a:lnTo>
                <a:lnTo>
                  <a:pt x="10746" y="225181"/>
                </a:lnTo>
                <a:lnTo>
                  <a:pt x="7164" y="226321"/>
                </a:lnTo>
                <a:lnTo>
                  <a:pt x="4777" y="228351"/>
                </a:lnTo>
                <a:lnTo>
                  <a:pt x="3184" y="230974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20"/>
          <p:cNvSpPr/>
          <p:nvPr/>
        </p:nvSpPr>
        <p:spPr>
          <a:xfrm>
            <a:off x="6457950" y="4663439"/>
            <a:ext cx="205741" cy="217171"/>
          </a:xfrm>
          <a:custGeom>
            <a:avLst/>
            <a:gdLst/>
            <a:ahLst/>
            <a:cxnLst/>
            <a:rect l="0" t="0" r="0" b="0"/>
            <a:pathLst>
              <a:path w="205741" h="217171">
                <a:moveTo>
                  <a:pt x="0" y="0"/>
                </a:moveTo>
                <a:lnTo>
                  <a:pt x="12136" y="12136"/>
                </a:lnTo>
                <a:lnTo>
                  <a:pt x="16980" y="18251"/>
                </a:lnTo>
                <a:lnTo>
                  <a:pt x="21480" y="24867"/>
                </a:lnTo>
                <a:lnTo>
                  <a:pt x="25750" y="31818"/>
                </a:lnTo>
                <a:lnTo>
                  <a:pt x="29866" y="36452"/>
                </a:lnTo>
                <a:lnTo>
                  <a:pt x="33881" y="39542"/>
                </a:lnTo>
                <a:lnTo>
                  <a:pt x="37827" y="41602"/>
                </a:lnTo>
                <a:lnTo>
                  <a:pt x="41728" y="44244"/>
                </a:lnTo>
                <a:lnTo>
                  <a:pt x="45599" y="47276"/>
                </a:lnTo>
                <a:lnTo>
                  <a:pt x="49449" y="50567"/>
                </a:lnTo>
                <a:lnTo>
                  <a:pt x="55826" y="55302"/>
                </a:lnTo>
                <a:lnTo>
                  <a:pt x="73072" y="67336"/>
                </a:lnTo>
                <a:lnTo>
                  <a:pt x="83004" y="75370"/>
                </a:lnTo>
                <a:lnTo>
                  <a:pt x="93436" y="84537"/>
                </a:lnTo>
                <a:lnTo>
                  <a:pt x="119548" y="108868"/>
                </a:lnTo>
                <a:lnTo>
                  <a:pt x="138714" y="127508"/>
                </a:lnTo>
                <a:lnTo>
                  <a:pt x="197477" y="186052"/>
                </a:lnTo>
                <a:lnTo>
                  <a:pt x="200231" y="190075"/>
                </a:lnTo>
                <a:lnTo>
                  <a:pt x="202068" y="194027"/>
                </a:lnTo>
                <a:lnTo>
                  <a:pt x="203292" y="197932"/>
                </a:lnTo>
                <a:lnTo>
                  <a:pt x="204108" y="201804"/>
                </a:lnTo>
                <a:lnTo>
                  <a:pt x="204652" y="205656"/>
                </a:lnTo>
                <a:lnTo>
                  <a:pt x="205740" y="2171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21"/>
          <p:cNvSpPr/>
          <p:nvPr/>
        </p:nvSpPr>
        <p:spPr>
          <a:xfrm>
            <a:off x="6503669" y="4629150"/>
            <a:ext cx="102872" cy="285751"/>
          </a:xfrm>
          <a:custGeom>
            <a:avLst/>
            <a:gdLst/>
            <a:ahLst/>
            <a:cxnLst/>
            <a:rect l="0" t="0" r="0" b="0"/>
            <a:pathLst>
              <a:path w="102872" h="285751">
                <a:moveTo>
                  <a:pt x="102871" y="0"/>
                </a:moveTo>
                <a:lnTo>
                  <a:pt x="96803" y="24270"/>
                </a:lnTo>
                <a:lnTo>
                  <a:pt x="95015" y="32690"/>
                </a:lnTo>
                <a:lnTo>
                  <a:pt x="93824" y="39573"/>
                </a:lnTo>
                <a:lnTo>
                  <a:pt x="93029" y="45432"/>
                </a:lnTo>
                <a:lnTo>
                  <a:pt x="92499" y="51878"/>
                </a:lnTo>
                <a:lnTo>
                  <a:pt x="92147" y="58715"/>
                </a:lnTo>
                <a:lnTo>
                  <a:pt x="91912" y="65813"/>
                </a:lnTo>
                <a:lnTo>
                  <a:pt x="90485" y="73085"/>
                </a:lnTo>
                <a:lnTo>
                  <a:pt x="88264" y="80473"/>
                </a:lnTo>
                <a:lnTo>
                  <a:pt x="85512" y="87939"/>
                </a:lnTo>
                <a:lnTo>
                  <a:pt x="82408" y="95456"/>
                </a:lnTo>
                <a:lnTo>
                  <a:pt x="79069" y="103007"/>
                </a:lnTo>
                <a:lnTo>
                  <a:pt x="75573" y="110581"/>
                </a:lnTo>
                <a:lnTo>
                  <a:pt x="64915" y="135930"/>
                </a:lnTo>
                <a:lnTo>
                  <a:pt x="58517" y="151580"/>
                </a:lnTo>
                <a:lnTo>
                  <a:pt x="48021" y="179128"/>
                </a:lnTo>
                <a:lnTo>
                  <a:pt x="34972" y="216058"/>
                </a:lnTo>
                <a:lnTo>
                  <a:pt x="30935" y="227858"/>
                </a:lnTo>
                <a:lnTo>
                  <a:pt x="26974" y="236995"/>
                </a:lnTo>
                <a:lnTo>
                  <a:pt x="23063" y="244357"/>
                </a:lnTo>
                <a:lnTo>
                  <a:pt x="19185" y="250534"/>
                </a:lnTo>
                <a:lnTo>
                  <a:pt x="16601" y="257193"/>
                </a:lnTo>
                <a:lnTo>
                  <a:pt x="14878" y="264172"/>
                </a:lnTo>
                <a:lnTo>
                  <a:pt x="13729" y="271364"/>
                </a:lnTo>
                <a:lnTo>
                  <a:pt x="11692" y="276159"/>
                </a:lnTo>
                <a:lnTo>
                  <a:pt x="9065" y="279356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22"/>
          <p:cNvSpPr/>
          <p:nvPr/>
        </p:nvSpPr>
        <p:spPr>
          <a:xfrm>
            <a:off x="6663690" y="4446277"/>
            <a:ext cx="171451" cy="135184"/>
          </a:xfrm>
          <a:custGeom>
            <a:avLst/>
            <a:gdLst/>
            <a:ahLst/>
            <a:cxnLst/>
            <a:rect l="0" t="0" r="0" b="0"/>
            <a:pathLst>
              <a:path w="171451" h="135184">
                <a:moveTo>
                  <a:pt x="0" y="22852"/>
                </a:moveTo>
                <a:lnTo>
                  <a:pt x="6068" y="10717"/>
                </a:lnTo>
                <a:lnTo>
                  <a:pt x="9125" y="7142"/>
                </a:lnTo>
                <a:lnTo>
                  <a:pt x="12433" y="4759"/>
                </a:lnTo>
                <a:lnTo>
                  <a:pt x="15908" y="3170"/>
                </a:lnTo>
                <a:lnTo>
                  <a:pt x="19495" y="2111"/>
                </a:lnTo>
                <a:lnTo>
                  <a:pt x="23156" y="1405"/>
                </a:lnTo>
                <a:lnTo>
                  <a:pt x="26867" y="934"/>
                </a:lnTo>
                <a:lnTo>
                  <a:pt x="30612" y="620"/>
                </a:lnTo>
                <a:lnTo>
                  <a:pt x="34377" y="411"/>
                </a:lnTo>
                <a:lnTo>
                  <a:pt x="38159" y="271"/>
                </a:lnTo>
                <a:lnTo>
                  <a:pt x="55615" y="75"/>
                </a:lnTo>
                <a:lnTo>
                  <a:pt x="103033" y="0"/>
                </a:lnTo>
                <a:lnTo>
                  <a:pt x="108058" y="1267"/>
                </a:lnTo>
                <a:lnTo>
                  <a:pt x="112679" y="3382"/>
                </a:lnTo>
                <a:lnTo>
                  <a:pt x="117029" y="6062"/>
                </a:lnTo>
                <a:lnTo>
                  <a:pt x="119930" y="9119"/>
                </a:lnTo>
                <a:lnTo>
                  <a:pt x="121863" y="12427"/>
                </a:lnTo>
                <a:lnTo>
                  <a:pt x="124966" y="20793"/>
                </a:lnTo>
                <a:lnTo>
                  <a:pt x="125220" y="25289"/>
                </a:lnTo>
                <a:lnTo>
                  <a:pt x="125579" y="47281"/>
                </a:lnTo>
                <a:lnTo>
                  <a:pt x="125663" y="58263"/>
                </a:lnTo>
                <a:lnTo>
                  <a:pt x="124415" y="62969"/>
                </a:lnTo>
                <a:lnTo>
                  <a:pt x="122313" y="67377"/>
                </a:lnTo>
                <a:lnTo>
                  <a:pt x="119642" y="71585"/>
                </a:lnTo>
                <a:lnTo>
                  <a:pt x="116591" y="76931"/>
                </a:lnTo>
                <a:lnTo>
                  <a:pt x="109815" y="89644"/>
                </a:lnTo>
                <a:lnTo>
                  <a:pt x="93637" y="121384"/>
                </a:lnTo>
                <a:lnTo>
                  <a:pt x="92905" y="124101"/>
                </a:lnTo>
                <a:lnTo>
                  <a:pt x="92416" y="127181"/>
                </a:lnTo>
                <a:lnTo>
                  <a:pt x="91633" y="135183"/>
                </a:lnTo>
                <a:lnTo>
                  <a:pt x="92838" y="134569"/>
                </a:lnTo>
                <a:lnTo>
                  <a:pt x="97565" y="130501"/>
                </a:lnTo>
                <a:lnTo>
                  <a:pt x="100603" y="128908"/>
                </a:lnTo>
                <a:lnTo>
                  <a:pt x="103899" y="127846"/>
                </a:lnTo>
                <a:lnTo>
                  <a:pt x="107366" y="127138"/>
                </a:lnTo>
                <a:lnTo>
                  <a:pt x="109677" y="125396"/>
                </a:lnTo>
                <a:lnTo>
                  <a:pt x="111218" y="122965"/>
                </a:lnTo>
                <a:lnTo>
                  <a:pt x="112245" y="120074"/>
                </a:lnTo>
                <a:lnTo>
                  <a:pt x="114200" y="118147"/>
                </a:lnTo>
                <a:lnTo>
                  <a:pt x="116773" y="116862"/>
                </a:lnTo>
                <a:lnTo>
                  <a:pt x="119758" y="116006"/>
                </a:lnTo>
                <a:lnTo>
                  <a:pt x="123019" y="115434"/>
                </a:lnTo>
                <a:lnTo>
                  <a:pt x="126462" y="115054"/>
                </a:lnTo>
                <a:lnTo>
                  <a:pt x="130028" y="114800"/>
                </a:lnTo>
                <a:lnTo>
                  <a:pt x="134945" y="114631"/>
                </a:lnTo>
                <a:lnTo>
                  <a:pt x="171450" y="1142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23"/>
          <p:cNvSpPr/>
          <p:nvPr/>
        </p:nvSpPr>
        <p:spPr>
          <a:xfrm>
            <a:off x="6160770" y="4194809"/>
            <a:ext cx="640081" cy="102871"/>
          </a:xfrm>
          <a:custGeom>
            <a:avLst/>
            <a:gdLst/>
            <a:ahLst/>
            <a:cxnLst/>
            <a:rect l="0" t="0" r="0" b="0"/>
            <a:pathLst>
              <a:path w="640081" h="102871">
                <a:moveTo>
                  <a:pt x="0" y="102870"/>
                </a:moveTo>
                <a:lnTo>
                  <a:pt x="18203" y="96803"/>
                </a:lnTo>
                <a:lnTo>
                  <a:pt x="33913" y="93824"/>
                </a:lnTo>
                <a:lnTo>
                  <a:pt x="49362" y="92500"/>
                </a:lnTo>
                <a:lnTo>
                  <a:pt x="64695" y="91911"/>
                </a:lnTo>
                <a:lnTo>
                  <a:pt x="71070" y="90484"/>
                </a:lnTo>
                <a:lnTo>
                  <a:pt x="76589" y="88263"/>
                </a:lnTo>
                <a:lnTo>
                  <a:pt x="81539" y="85512"/>
                </a:lnTo>
                <a:lnTo>
                  <a:pt x="93813" y="82456"/>
                </a:lnTo>
                <a:lnTo>
                  <a:pt x="109005" y="79827"/>
                </a:lnTo>
                <a:lnTo>
                  <a:pt x="118390" y="77348"/>
                </a:lnTo>
                <a:lnTo>
                  <a:pt x="128456" y="74426"/>
                </a:lnTo>
                <a:lnTo>
                  <a:pt x="166894" y="64244"/>
                </a:lnTo>
                <a:lnTo>
                  <a:pt x="178573" y="61880"/>
                </a:lnTo>
                <a:lnTo>
                  <a:pt x="198322" y="59253"/>
                </a:lnTo>
                <a:lnTo>
                  <a:pt x="217653" y="57774"/>
                </a:lnTo>
                <a:lnTo>
                  <a:pt x="237491" y="57335"/>
                </a:lnTo>
                <a:lnTo>
                  <a:pt x="244687" y="56004"/>
                </a:lnTo>
                <a:lnTo>
                  <a:pt x="252025" y="53846"/>
                </a:lnTo>
                <a:lnTo>
                  <a:pt x="259456" y="51138"/>
                </a:lnTo>
                <a:lnTo>
                  <a:pt x="275841" y="48062"/>
                </a:lnTo>
                <a:lnTo>
                  <a:pt x="298194" y="44741"/>
                </a:lnTo>
                <a:lnTo>
                  <a:pt x="324526" y="41258"/>
                </a:lnTo>
                <a:lnTo>
                  <a:pt x="344621" y="37665"/>
                </a:lnTo>
                <a:lnTo>
                  <a:pt x="360556" y="34000"/>
                </a:lnTo>
                <a:lnTo>
                  <a:pt x="373721" y="30287"/>
                </a:lnTo>
                <a:lnTo>
                  <a:pt x="383767" y="27811"/>
                </a:lnTo>
                <a:lnTo>
                  <a:pt x="407784" y="23057"/>
                </a:lnTo>
                <a:lnTo>
                  <a:pt x="431850" y="17445"/>
                </a:lnTo>
                <a:lnTo>
                  <a:pt x="446650" y="15440"/>
                </a:lnTo>
                <a:lnTo>
                  <a:pt x="462866" y="14103"/>
                </a:lnTo>
                <a:lnTo>
                  <a:pt x="480027" y="13212"/>
                </a:lnTo>
                <a:lnTo>
                  <a:pt x="512642" y="12222"/>
                </a:lnTo>
                <a:lnTo>
                  <a:pt x="556769" y="11587"/>
                </a:lnTo>
                <a:lnTo>
                  <a:pt x="568029" y="10265"/>
                </a:lnTo>
                <a:lnTo>
                  <a:pt x="581886" y="8113"/>
                </a:lnTo>
                <a:lnTo>
                  <a:pt x="6400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24"/>
          <p:cNvSpPr/>
          <p:nvPr/>
        </p:nvSpPr>
        <p:spPr>
          <a:xfrm>
            <a:off x="7018019" y="3634739"/>
            <a:ext cx="102872" cy="22862"/>
          </a:xfrm>
          <a:custGeom>
            <a:avLst/>
            <a:gdLst/>
            <a:ahLst/>
            <a:cxnLst/>
            <a:rect l="0" t="0" r="0" b="0"/>
            <a:pathLst>
              <a:path w="102872" h="22862">
                <a:moveTo>
                  <a:pt x="0" y="0"/>
                </a:moveTo>
                <a:lnTo>
                  <a:pt x="12137" y="6069"/>
                </a:lnTo>
                <a:lnTo>
                  <a:pt x="16981" y="7856"/>
                </a:lnTo>
                <a:lnTo>
                  <a:pt x="21480" y="9047"/>
                </a:lnTo>
                <a:lnTo>
                  <a:pt x="25751" y="9842"/>
                </a:lnTo>
                <a:lnTo>
                  <a:pt x="31137" y="10371"/>
                </a:lnTo>
                <a:lnTo>
                  <a:pt x="37268" y="10724"/>
                </a:lnTo>
                <a:lnTo>
                  <a:pt x="43895" y="10960"/>
                </a:lnTo>
                <a:lnTo>
                  <a:pt x="52124" y="12386"/>
                </a:lnTo>
                <a:lnTo>
                  <a:pt x="61419" y="14608"/>
                </a:lnTo>
                <a:lnTo>
                  <a:pt x="82546" y="20415"/>
                </a:lnTo>
                <a:lnTo>
                  <a:pt x="102871" y="22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25"/>
          <p:cNvSpPr/>
          <p:nvPr/>
        </p:nvSpPr>
        <p:spPr>
          <a:xfrm>
            <a:off x="7040880" y="3509009"/>
            <a:ext cx="1" cy="22862"/>
          </a:xfrm>
          <a:custGeom>
            <a:avLst/>
            <a:gdLst/>
            <a:ahLst/>
            <a:cxnLst/>
            <a:rect l="0" t="0" r="0" b="0"/>
            <a:pathLst>
              <a:path w="1" h="22862">
                <a:moveTo>
                  <a:pt x="0" y="22861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26"/>
          <p:cNvSpPr/>
          <p:nvPr/>
        </p:nvSpPr>
        <p:spPr>
          <a:xfrm>
            <a:off x="7052309" y="3760470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27"/>
          <p:cNvSpPr/>
          <p:nvPr/>
        </p:nvSpPr>
        <p:spPr>
          <a:xfrm>
            <a:off x="7189469" y="3566159"/>
            <a:ext cx="80012" cy="240031"/>
          </a:xfrm>
          <a:custGeom>
            <a:avLst/>
            <a:gdLst/>
            <a:ahLst/>
            <a:cxnLst/>
            <a:rect l="0" t="0" r="0" b="0"/>
            <a:pathLst>
              <a:path w="80012" h="240031">
                <a:moveTo>
                  <a:pt x="0" y="0"/>
                </a:moveTo>
                <a:lnTo>
                  <a:pt x="0" y="21977"/>
                </a:lnTo>
                <a:lnTo>
                  <a:pt x="2540" y="29892"/>
                </a:lnTo>
                <a:lnTo>
                  <a:pt x="6773" y="38978"/>
                </a:lnTo>
                <a:lnTo>
                  <a:pt x="12137" y="48845"/>
                </a:lnTo>
                <a:lnTo>
                  <a:pt x="16981" y="59234"/>
                </a:lnTo>
                <a:lnTo>
                  <a:pt x="21480" y="69969"/>
                </a:lnTo>
                <a:lnTo>
                  <a:pt x="25751" y="80936"/>
                </a:lnTo>
                <a:lnTo>
                  <a:pt x="33882" y="103282"/>
                </a:lnTo>
                <a:lnTo>
                  <a:pt x="37828" y="114575"/>
                </a:lnTo>
                <a:lnTo>
                  <a:pt x="41729" y="123373"/>
                </a:lnTo>
                <a:lnTo>
                  <a:pt x="45600" y="130509"/>
                </a:lnTo>
                <a:lnTo>
                  <a:pt x="49450" y="136536"/>
                </a:lnTo>
                <a:lnTo>
                  <a:pt x="53287" y="143094"/>
                </a:lnTo>
                <a:lnTo>
                  <a:pt x="57115" y="150006"/>
                </a:lnTo>
                <a:lnTo>
                  <a:pt x="60937" y="157155"/>
                </a:lnTo>
                <a:lnTo>
                  <a:pt x="64754" y="165730"/>
                </a:lnTo>
                <a:lnTo>
                  <a:pt x="68570" y="175257"/>
                </a:lnTo>
                <a:lnTo>
                  <a:pt x="72383" y="185418"/>
                </a:lnTo>
                <a:lnTo>
                  <a:pt x="74926" y="193462"/>
                </a:lnTo>
                <a:lnTo>
                  <a:pt x="76620" y="200095"/>
                </a:lnTo>
                <a:lnTo>
                  <a:pt x="79341" y="213797"/>
                </a:lnTo>
                <a:lnTo>
                  <a:pt x="79713" y="219058"/>
                </a:lnTo>
                <a:lnTo>
                  <a:pt x="79878" y="225630"/>
                </a:lnTo>
                <a:lnTo>
                  <a:pt x="80011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28"/>
          <p:cNvSpPr/>
          <p:nvPr/>
        </p:nvSpPr>
        <p:spPr>
          <a:xfrm>
            <a:off x="7166609" y="3577589"/>
            <a:ext cx="158433" cy="274321"/>
          </a:xfrm>
          <a:custGeom>
            <a:avLst/>
            <a:gdLst/>
            <a:ahLst/>
            <a:cxnLst/>
            <a:rect l="0" t="0" r="0" b="0"/>
            <a:pathLst>
              <a:path w="158433" h="274321">
                <a:moveTo>
                  <a:pt x="148591" y="0"/>
                </a:moveTo>
                <a:lnTo>
                  <a:pt x="154658" y="6069"/>
                </a:lnTo>
                <a:lnTo>
                  <a:pt x="156446" y="9126"/>
                </a:lnTo>
                <a:lnTo>
                  <a:pt x="158432" y="15909"/>
                </a:lnTo>
                <a:lnTo>
                  <a:pt x="157691" y="20766"/>
                </a:lnTo>
                <a:lnTo>
                  <a:pt x="155927" y="26545"/>
                </a:lnTo>
                <a:lnTo>
                  <a:pt x="153482" y="32937"/>
                </a:lnTo>
                <a:lnTo>
                  <a:pt x="150582" y="39738"/>
                </a:lnTo>
                <a:lnTo>
                  <a:pt x="143972" y="54068"/>
                </a:lnTo>
                <a:lnTo>
                  <a:pt x="140431" y="60176"/>
                </a:lnTo>
                <a:lnTo>
                  <a:pt x="136801" y="65517"/>
                </a:lnTo>
                <a:lnTo>
                  <a:pt x="133112" y="70349"/>
                </a:lnTo>
                <a:lnTo>
                  <a:pt x="125571" y="82459"/>
                </a:lnTo>
                <a:lnTo>
                  <a:pt x="103646" y="119622"/>
                </a:lnTo>
                <a:lnTo>
                  <a:pt x="87129" y="148839"/>
                </a:lnTo>
                <a:lnTo>
                  <a:pt x="80946" y="160186"/>
                </a:lnTo>
                <a:lnTo>
                  <a:pt x="73014" y="172831"/>
                </a:lnTo>
                <a:lnTo>
                  <a:pt x="63916" y="186341"/>
                </a:lnTo>
                <a:lnTo>
                  <a:pt x="54041" y="200427"/>
                </a:lnTo>
                <a:lnTo>
                  <a:pt x="47458" y="211089"/>
                </a:lnTo>
                <a:lnTo>
                  <a:pt x="43069" y="219466"/>
                </a:lnTo>
                <a:lnTo>
                  <a:pt x="40143" y="226321"/>
                </a:lnTo>
                <a:lnTo>
                  <a:pt x="36922" y="232161"/>
                </a:lnTo>
                <a:lnTo>
                  <a:pt x="33505" y="237324"/>
                </a:lnTo>
                <a:lnTo>
                  <a:pt x="29957" y="242036"/>
                </a:lnTo>
                <a:lnTo>
                  <a:pt x="26321" y="247718"/>
                </a:lnTo>
                <a:lnTo>
                  <a:pt x="22628" y="25404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29"/>
          <p:cNvSpPr/>
          <p:nvPr/>
        </p:nvSpPr>
        <p:spPr>
          <a:xfrm>
            <a:off x="6457950" y="3726179"/>
            <a:ext cx="217170" cy="21273"/>
          </a:xfrm>
          <a:custGeom>
            <a:avLst/>
            <a:gdLst/>
            <a:ahLst/>
            <a:cxnLst/>
            <a:rect l="0" t="0" r="0" b="0"/>
            <a:pathLst>
              <a:path w="217170" h="21273">
                <a:moveTo>
                  <a:pt x="0" y="11430"/>
                </a:moveTo>
                <a:lnTo>
                  <a:pt x="60739" y="11430"/>
                </a:lnTo>
                <a:lnTo>
                  <a:pt x="64623" y="12700"/>
                </a:lnTo>
                <a:lnTo>
                  <a:pt x="68482" y="14817"/>
                </a:lnTo>
                <a:lnTo>
                  <a:pt x="72325" y="17499"/>
                </a:lnTo>
                <a:lnTo>
                  <a:pt x="76156" y="19286"/>
                </a:lnTo>
                <a:lnTo>
                  <a:pt x="79981" y="20477"/>
                </a:lnTo>
                <a:lnTo>
                  <a:pt x="83801" y="21272"/>
                </a:lnTo>
                <a:lnTo>
                  <a:pt x="88887" y="20531"/>
                </a:lnTo>
                <a:lnTo>
                  <a:pt x="94818" y="18768"/>
                </a:lnTo>
                <a:lnTo>
                  <a:pt x="101312" y="16322"/>
                </a:lnTo>
                <a:lnTo>
                  <a:pt x="106911" y="14691"/>
                </a:lnTo>
                <a:lnTo>
                  <a:pt x="111914" y="13605"/>
                </a:lnTo>
                <a:lnTo>
                  <a:pt x="116520" y="12880"/>
                </a:lnTo>
                <a:lnTo>
                  <a:pt x="120860" y="12397"/>
                </a:lnTo>
                <a:lnTo>
                  <a:pt x="125023" y="12074"/>
                </a:lnTo>
                <a:lnTo>
                  <a:pt x="129068" y="11860"/>
                </a:lnTo>
                <a:lnTo>
                  <a:pt x="143723" y="11621"/>
                </a:lnTo>
                <a:lnTo>
                  <a:pt x="175895" y="11442"/>
                </a:lnTo>
                <a:lnTo>
                  <a:pt x="179493" y="10168"/>
                </a:lnTo>
                <a:lnTo>
                  <a:pt x="183162" y="8049"/>
                </a:lnTo>
                <a:lnTo>
                  <a:pt x="186877" y="5366"/>
                </a:lnTo>
                <a:lnTo>
                  <a:pt x="191895" y="3577"/>
                </a:lnTo>
                <a:lnTo>
                  <a:pt x="197780" y="2385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30"/>
          <p:cNvSpPr/>
          <p:nvPr/>
        </p:nvSpPr>
        <p:spPr>
          <a:xfrm>
            <a:off x="7475219" y="3647799"/>
            <a:ext cx="125732" cy="21231"/>
          </a:xfrm>
          <a:custGeom>
            <a:avLst/>
            <a:gdLst/>
            <a:ahLst/>
            <a:cxnLst/>
            <a:rect l="0" t="0" r="0" b="0"/>
            <a:pathLst>
              <a:path w="125732" h="21231">
                <a:moveTo>
                  <a:pt x="0" y="21230"/>
                </a:moveTo>
                <a:lnTo>
                  <a:pt x="6069" y="21230"/>
                </a:lnTo>
                <a:lnTo>
                  <a:pt x="10396" y="19960"/>
                </a:lnTo>
                <a:lnTo>
                  <a:pt x="15821" y="17844"/>
                </a:lnTo>
                <a:lnTo>
                  <a:pt x="21977" y="15163"/>
                </a:lnTo>
                <a:lnTo>
                  <a:pt x="29891" y="13375"/>
                </a:lnTo>
                <a:lnTo>
                  <a:pt x="38978" y="12184"/>
                </a:lnTo>
                <a:lnTo>
                  <a:pt x="56694" y="10860"/>
                </a:lnTo>
                <a:lnTo>
                  <a:pt x="68801" y="10271"/>
                </a:lnTo>
                <a:lnTo>
                  <a:pt x="73807" y="8844"/>
                </a:lnTo>
                <a:lnTo>
                  <a:pt x="78415" y="6623"/>
                </a:lnTo>
                <a:lnTo>
                  <a:pt x="82757" y="3872"/>
                </a:lnTo>
                <a:lnTo>
                  <a:pt x="88192" y="2038"/>
                </a:lnTo>
                <a:lnTo>
                  <a:pt x="94354" y="816"/>
                </a:lnTo>
                <a:lnTo>
                  <a:pt x="101003" y="0"/>
                </a:lnTo>
                <a:lnTo>
                  <a:pt x="106705" y="727"/>
                </a:lnTo>
                <a:lnTo>
                  <a:pt x="111777" y="2482"/>
                </a:lnTo>
                <a:lnTo>
                  <a:pt x="125731" y="98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31"/>
          <p:cNvSpPr/>
          <p:nvPr/>
        </p:nvSpPr>
        <p:spPr>
          <a:xfrm>
            <a:off x="7463790" y="3726179"/>
            <a:ext cx="148590" cy="34292"/>
          </a:xfrm>
          <a:custGeom>
            <a:avLst/>
            <a:gdLst/>
            <a:ahLst/>
            <a:cxnLst/>
            <a:rect l="0" t="0" r="0" b="0"/>
            <a:pathLst>
              <a:path w="148590" h="34292">
                <a:moveTo>
                  <a:pt x="0" y="34291"/>
                </a:moveTo>
                <a:lnTo>
                  <a:pt x="12135" y="34291"/>
                </a:lnTo>
                <a:lnTo>
                  <a:pt x="18250" y="33021"/>
                </a:lnTo>
                <a:lnTo>
                  <a:pt x="24866" y="30904"/>
                </a:lnTo>
                <a:lnTo>
                  <a:pt x="31818" y="28223"/>
                </a:lnTo>
                <a:lnTo>
                  <a:pt x="78007" y="12314"/>
                </a:lnTo>
                <a:lnTo>
                  <a:pt x="93915" y="8210"/>
                </a:lnTo>
                <a:lnTo>
                  <a:pt x="108329" y="5473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32"/>
          <p:cNvSpPr/>
          <p:nvPr/>
        </p:nvSpPr>
        <p:spPr>
          <a:xfrm>
            <a:off x="7669529" y="3465071"/>
            <a:ext cx="251462" cy="398269"/>
          </a:xfrm>
          <a:custGeom>
            <a:avLst/>
            <a:gdLst/>
            <a:ahLst/>
            <a:cxnLst/>
            <a:rect l="0" t="0" r="0" b="0"/>
            <a:pathLst>
              <a:path w="251462" h="398269">
                <a:moveTo>
                  <a:pt x="0" y="43938"/>
                </a:moveTo>
                <a:lnTo>
                  <a:pt x="15909" y="28030"/>
                </a:lnTo>
                <a:lnTo>
                  <a:pt x="22037" y="24442"/>
                </a:lnTo>
                <a:lnTo>
                  <a:pt x="29931" y="20781"/>
                </a:lnTo>
                <a:lnTo>
                  <a:pt x="39005" y="17070"/>
                </a:lnTo>
                <a:lnTo>
                  <a:pt x="47592" y="14596"/>
                </a:lnTo>
                <a:lnTo>
                  <a:pt x="55859" y="12947"/>
                </a:lnTo>
                <a:lnTo>
                  <a:pt x="63909" y="11848"/>
                </a:lnTo>
                <a:lnTo>
                  <a:pt x="71817" y="9844"/>
                </a:lnTo>
                <a:lnTo>
                  <a:pt x="79628" y="7239"/>
                </a:lnTo>
                <a:lnTo>
                  <a:pt x="87375" y="4232"/>
                </a:lnTo>
                <a:lnTo>
                  <a:pt x="95080" y="2228"/>
                </a:lnTo>
                <a:lnTo>
                  <a:pt x="102757" y="891"/>
                </a:lnTo>
                <a:lnTo>
                  <a:pt x="110414" y="0"/>
                </a:lnTo>
                <a:lnTo>
                  <a:pt x="119330" y="677"/>
                </a:lnTo>
                <a:lnTo>
                  <a:pt x="129083" y="2397"/>
                </a:lnTo>
                <a:lnTo>
                  <a:pt x="139395" y="4814"/>
                </a:lnTo>
                <a:lnTo>
                  <a:pt x="148811" y="6426"/>
                </a:lnTo>
                <a:lnTo>
                  <a:pt x="157628" y="7500"/>
                </a:lnTo>
                <a:lnTo>
                  <a:pt x="166045" y="8216"/>
                </a:lnTo>
                <a:lnTo>
                  <a:pt x="172927" y="9964"/>
                </a:lnTo>
                <a:lnTo>
                  <a:pt x="178784" y="12398"/>
                </a:lnTo>
                <a:lnTo>
                  <a:pt x="183959" y="15292"/>
                </a:lnTo>
                <a:lnTo>
                  <a:pt x="188680" y="18491"/>
                </a:lnTo>
                <a:lnTo>
                  <a:pt x="193098" y="21893"/>
                </a:lnTo>
                <a:lnTo>
                  <a:pt x="197311" y="25432"/>
                </a:lnTo>
                <a:lnTo>
                  <a:pt x="201392" y="29061"/>
                </a:lnTo>
                <a:lnTo>
                  <a:pt x="209311" y="36479"/>
                </a:lnTo>
                <a:lnTo>
                  <a:pt x="211931" y="40236"/>
                </a:lnTo>
                <a:lnTo>
                  <a:pt x="216888" y="51590"/>
                </a:lnTo>
                <a:lnTo>
                  <a:pt x="224565" y="62998"/>
                </a:lnTo>
                <a:lnTo>
                  <a:pt x="226807" y="70613"/>
                </a:lnTo>
                <a:lnTo>
                  <a:pt x="227405" y="79501"/>
                </a:lnTo>
                <a:lnTo>
                  <a:pt x="227804" y="91777"/>
                </a:lnTo>
                <a:lnTo>
                  <a:pt x="228070" y="106311"/>
                </a:lnTo>
                <a:lnTo>
                  <a:pt x="226976" y="118540"/>
                </a:lnTo>
                <a:lnTo>
                  <a:pt x="224978" y="129233"/>
                </a:lnTo>
                <a:lnTo>
                  <a:pt x="222376" y="138902"/>
                </a:lnTo>
                <a:lnTo>
                  <a:pt x="220640" y="147887"/>
                </a:lnTo>
                <a:lnTo>
                  <a:pt x="219484" y="156418"/>
                </a:lnTo>
                <a:lnTo>
                  <a:pt x="218712" y="164645"/>
                </a:lnTo>
                <a:lnTo>
                  <a:pt x="215659" y="177749"/>
                </a:lnTo>
                <a:lnTo>
                  <a:pt x="211082" y="194106"/>
                </a:lnTo>
                <a:lnTo>
                  <a:pt x="205492" y="212630"/>
                </a:lnTo>
                <a:lnTo>
                  <a:pt x="199224" y="230060"/>
                </a:lnTo>
                <a:lnTo>
                  <a:pt x="192507" y="246759"/>
                </a:lnTo>
                <a:lnTo>
                  <a:pt x="179539" y="276321"/>
                </a:lnTo>
                <a:lnTo>
                  <a:pt x="169542" y="297926"/>
                </a:lnTo>
                <a:lnTo>
                  <a:pt x="166368" y="305974"/>
                </a:lnTo>
                <a:lnTo>
                  <a:pt x="162841" y="318302"/>
                </a:lnTo>
                <a:lnTo>
                  <a:pt x="158091" y="327177"/>
                </a:lnTo>
                <a:lnTo>
                  <a:pt x="151114" y="338174"/>
                </a:lnTo>
                <a:lnTo>
                  <a:pt x="142653" y="350586"/>
                </a:lnTo>
                <a:lnTo>
                  <a:pt x="135742" y="360130"/>
                </a:lnTo>
                <a:lnTo>
                  <a:pt x="129865" y="367763"/>
                </a:lnTo>
                <a:lnTo>
                  <a:pt x="124677" y="374121"/>
                </a:lnTo>
                <a:lnTo>
                  <a:pt x="118912" y="384573"/>
                </a:lnTo>
                <a:lnTo>
                  <a:pt x="117375" y="389138"/>
                </a:lnTo>
                <a:lnTo>
                  <a:pt x="115081" y="392181"/>
                </a:lnTo>
                <a:lnTo>
                  <a:pt x="112280" y="394211"/>
                </a:lnTo>
                <a:lnTo>
                  <a:pt x="109144" y="395563"/>
                </a:lnTo>
                <a:lnTo>
                  <a:pt x="104512" y="396465"/>
                </a:lnTo>
                <a:lnTo>
                  <a:pt x="98885" y="397066"/>
                </a:lnTo>
                <a:lnTo>
                  <a:pt x="83738" y="398031"/>
                </a:lnTo>
                <a:lnTo>
                  <a:pt x="78281" y="398163"/>
                </a:lnTo>
                <a:lnTo>
                  <a:pt x="75047" y="398198"/>
                </a:lnTo>
                <a:lnTo>
                  <a:pt x="71622" y="396952"/>
                </a:lnTo>
                <a:lnTo>
                  <a:pt x="64429" y="392180"/>
                </a:lnTo>
                <a:lnTo>
                  <a:pt x="57318" y="386624"/>
                </a:lnTo>
                <a:lnTo>
                  <a:pt x="51722" y="381239"/>
                </a:lnTo>
                <a:lnTo>
                  <a:pt x="49721" y="376756"/>
                </a:lnTo>
                <a:lnTo>
                  <a:pt x="47499" y="365001"/>
                </a:lnTo>
                <a:lnTo>
                  <a:pt x="46511" y="354696"/>
                </a:lnTo>
                <a:lnTo>
                  <a:pt x="46247" y="350170"/>
                </a:lnTo>
                <a:lnTo>
                  <a:pt x="44802" y="345883"/>
                </a:lnTo>
                <a:lnTo>
                  <a:pt x="39808" y="337733"/>
                </a:lnTo>
                <a:lnTo>
                  <a:pt x="39240" y="333782"/>
                </a:lnTo>
                <a:lnTo>
                  <a:pt x="40129" y="329877"/>
                </a:lnTo>
                <a:lnTo>
                  <a:pt x="50684" y="308418"/>
                </a:lnTo>
                <a:lnTo>
                  <a:pt x="54276" y="297798"/>
                </a:lnTo>
                <a:lnTo>
                  <a:pt x="55234" y="293188"/>
                </a:lnTo>
                <a:lnTo>
                  <a:pt x="58413" y="288845"/>
                </a:lnTo>
                <a:lnTo>
                  <a:pt x="63072" y="284679"/>
                </a:lnTo>
                <a:lnTo>
                  <a:pt x="68718" y="280632"/>
                </a:lnTo>
                <a:lnTo>
                  <a:pt x="73752" y="276664"/>
                </a:lnTo>
                <a:lnTo>
                  <a:pt x="78379" y="272749"/>
                </a:lnTo>
                <a:lnTo>
                  <a:pt x="82732" y="268869"/>
                </a:lnTo>
                <a:lnTo>
                  <a:pt x="88174" y="266282"/>
                </a:lnTo>
                <a:lnTo>
                  <a:pt x="94343" y="264557"/>
                </a:lnTo>
                <a:lnTo>
                  <a:pt x="100996" y="263408"/>
                </a:lnTo>
                <a:lnTo>
                  <a:pt x="106701" y="263911"/>
                </a:lnTo>
                <a:lnTo>
                  <a:pt x="111775" y="265517"/>
                </a:lnTo>
                <a:lnTo>
                  <a:pt x="116426" y="267858"/>
                </a:lnTo>
                <a:lnTo>
                  <a:pt x="123337" y="269418"/>
                </a:lnTo>
                <a:lnTo>
                  <a:pt x="131755" y="270458"/>
                </a:lnTo>
                <a:lnTo>
                  <a:pt x="141177" y="271152"/>
                </a:lnTo>
                <a:lnTo>
                  <a:pt x="148728" y="272884"/>
                </a:lnTo>
                <a:lnTo>
                  <a:pt x="155032" y="275309"/>
                </a:lnTo>
                <a:lnTo>
                  <a:pt x="160505" y="278195"/>
                </a:lnTo>
                <a:lnTo>
                  <a:pt x="165423" y="281390"/>
                </a:lnTo>
                <a:lnTo>
                  <a:pt x="169973" y="284789"/>
                </a:lnTo>
                <a:lnTo>
                  <a:pt x="174275" y="288325"/>
                </a:lnTo>
                <a:lnTo>
                  <a:pt x="178413" y="291953"/>
                </a:lnTo>
                <a:lnTo>
                  <a:pt x="182443" y="295642"/>
                </a:lnTo>
                <a:lnTo>
                  <a:pt x="186399" y="299370"/>
                </a:lnTo>
                <a:lnTo>
                  <a:pt x="210169" y="322822"/>
                </a:lnTo>
                <a:lnTo>
                  <a:pt x="216313" y="330191"/>
                </a:lnTo>
                <a:lnTo>
                  <a:pt x="223140" y="341765"/>
                </a:lnTo>
                <a:lnTo>
                  <a:pt x="239118" y="373624"/>
                </a:lnTo>
                <a:lnTo>
                  <a:pt x="243232" y="383109"/>
                </a:lnTo>
                <a:lnTo>
                  <a:pt x="245975" y="390702"/>
                </a:lnTo>
                <a:lnTo>
                  <a:pt x="251461" y="3982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33"/>
          <p:cNvSpPr/>
          <p:nvPr/>
        </p:nvSpPr>
        <p:spPr>
          <a:xfrm>
            <a:off x="6846569" y="4674869"/>
            <a:ext cx="240032" cy="22861"/>
          </a:xfrm>
          <a:custGeom>
            <a:avLst/>
            <a:gdLst/>
            <a:ahLst/>
            <a:cxnLst/>
            <a:rect l="0" t="0" r="0" b="0"/>
            <a:pathLst>
              <a:path w="240032" h="22861">
                <a:moveTo>
                  <a:pt x="0" y="22860"/>
                </a:moveTo>
                <a:lnTo>
                  <a:pt x="57842" y="22860"/>
                </a:lnTo>
                <a:lnTo>
                  <a:pt x="63961" y="21590"/>
                </a:lnTo>
                <a:lnTo>
                  <a:pt x="70581" y="19474"/>
                </a:lnTo>
                <a:lnTo>
                  <a:pt x="77534" y="16793"/>
                </a:lnTo>
                <a:lnTo>
                  <a:pt x="92330" y="13735"/>
                </a:lnTo>
                <a:lnTo>
                  <a:pt x="112353" y="10427"/>
                </a:lnTo>
                <a:lnTo>
                  <a:pt x="152805" y="4634"/>
                </a:lnTo>
                <a:lnTo>
                  <a:pt x="165371" y="3090"/>
                </a:lnTo>
                <a:lnTo>
                  <a:pt x="175017" y="2060"/>
                </a:lnTo>
                <a:lnTo>
                  <a:pt x="183988" y="1373"/>
                </a:lnTo>
                <a:lnTo>
                  <a:pt x="192509" y="916"/>
                </a:lnTo>
                <a:lnTo>
                  <a:pt x="213251" y="272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34"/>
          <p:cNvSpPr/>
          <p:nvPr/>
        </p:nvSpPr>
        <p:spPr>
          <a:xfrm>
            <a:off x="6949440" y="4572000"/>
            <a:ext cx="22861" cy="1"/>
          </a:xfrm>
          <a:custGeom>
            <a:avLst/>
            <a:gdLst/>
            <a:ahLst/>
            <a:cxnLst/>
            <a:rect l="0" t="0" r="0" b="0"/>
            <a:pathLst>
              <a:path w="22861" h="1">
                <a:moveTo>
                  <a:pt x="2286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35"/>
          <p:cNvSpPr/>
          <p:nvPr/>
        </p:nvSpPr>
        <p:spPr>
          <a:xfrm>
            <a:off x="6965715" y="4869179"/>
            <a:ext cx="6586" cy="11431"/>
          </a:xfrm>
          <a:custGeom>
            <a:avLst/>
            <a:gdLst/>
            <a:ahLst/>
            <a:cxnLst/>
            <a:rect l="0" t="0" r="0" b="0"/>
            <a:pathLst>
              <a:path w="6586" h="11431">
                <a:moveTo>
                  <a:pt x="6585" y="11430"/>
                </a:moveTo>
                <a:lnTo>
                  <a:pt x="517" y="11430"/>
                </a:lnTo>
                <a:lnTo>
                  <a:pt x="0" y="10160"/>
                </a:lnTo>
                <a:lnTo>
                  <a:pt x="924" y="8044"/>
                </a:lnTo>
                <a:lnTo>
                  <a:pt x="65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36"/>
          <p:cNvSpPr/>
          <p:nvPr/>
        </p:nvSpPr>
        <p:spPr>
          <a:xfrm>
            <a:off x="7178040" y="4583429"/>
            <a:ext cx="194311" cy="285751"/>
          </a:xfrm>
          <a:custGeom>
            <a:avLst/>
            <a:gdLst/>
            <a:ahLst/>
            <a:cxnLst/>
            <a:rect l="0" t="0" r="0" b="0"/>
            <a:pathLst>
              <a:path w="194311" h="285751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841" y="25751"/>
                </a:lnTo>
                <a:lnTo>
                  <a:pt x="14110" y="33882"/>
                </a:lnTo>
                <a:lnTo>
                  <a:pt x="17027" y="37828"/>
                </a:lnTo>
                <a:lnTo>
                  <a:pt x="20241" y="42999"/>
                </a:lnTo>
                <a:lnTo>
                  <a:pt x="23654" y="48986"/>
                </a:lnTo>
                <a:lnTo>
                  <a:pt x="27200" y="55518"/>
                </a:lnTo>
                <a:lnTo>
                  <a:pt x="32102" y="62412"/>
                </a:lnTo>
                <a:lnTo>
                  <a:pt x="37911" y="69548"/>
                </a:lnTo>
                <a:lnTo>
                  <a:pt x="49869" y="82981"/>
                </a:lnTo>
                <a:lnTo>
                  <a:pt x="59417" y="93184"/>
                </a:lnTo>
                <a:lnTo>
                  <a:pt x="95626" y="129848"/>
                </a:lnTo>
                <a:lnTo>
                  <a:pt x="125851" y="160128"/>
                </a:lnTo>
                <a:lnTo>
                  <a:pt x="130891" y="166443"/>
                </a:lnTo>
                <a:lnTo>
                  <a:pt x="135520" y="173192"/>
                </a:lnTo>
                <a:lnTo>
                  <a:pt x="139876" y="180231"/>
                </a:lnTo>
                <a:lnTo>
                  <a:pt x="145321" y="187464"/>
                </a:lnTo>
                <a:lnTo>
                  <a:pt x="151491" y="194826"/>
                </a:lnTo>
                <a:lnTo>
                  <a:pt x="158143" y="202275"/>
                </a:lnTo>
                <a:lnTo>
                  <a:pt x="162579" y="209779"/>
                </a:lnTo>
                <a:lnTo>
                  <a:pt x="165535" y="217323"/>
                </a:lnTo>
                <a:lnTo>
                  <a:pt x="167507" y="224893"/>
                </a:lnTo>
                <a:lnTo>
                  <a:pt x="170091" y="232478"/>
                </a:lnTo>
                <a:lnTo>
                  <a:pt x="173084" y="240076"/>
                </a:lnTo>
                <a:lnTo>
                  <a:pt x="176349" y="247681"/>
                </a:lnTo>
                <a:lnTo>
                  <a:pt x="183364" y="262904"/>
                </a:lnTo>
                <a:lnTo>
                  <a:pt x="19431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37"/>
          <p:cNvSpPr/>
          <p:nvPr/>
        </p:nvSpPr>
        <p:spPr>
          <a:xfrm>
            <a:off x="7200900" y="4583429"/>
            <a:ext cx="194310" cy="285751"/>
          </a:xfrm>
          <a:custGeom>
            <a:avLst/>
            <a:gdLst/>
            <a:ahLst/>
            <a:cxnLst/>
            <a:rect l="0" t="0" r="0" b="0"/>
            <a:pathLst>
              <a:path w="194310" h="285751">
                <a:moveTo>
                  <a:pt x="194309" y="0"/>
                </a:moveTo>
                <a:lnTo>
                  <a:pt x="182174" y="18204"/>
                </a:lnTo>
                <a:lnTo>
                  <a:pt x="177329" y="24836"/>
                </a:lnTo>
                <a:lnTo>
                  <a:pt x="172829" y="30527"/>
                </a:lnTo>
                <a:lnTo>
                  <a:pt x="168559" y="35592"/>
                </a:lnTo>
                <a:lnTo>
                  <a:pt x="161903" y="45318"/>
                </a:lnTo>
                <a:lnTo>
                  <a:pt x="144347" y="73058"/>
                </a:lnTo>
                <a:lnTo>
                  <a:pt x="110297" y="123487"/>
                </a:lnTo>
                <a:lnTo>
                  <a:pt x="88771" y="154715"/>
                </a:lnTo>
                <a:lnTo>
                  <a:pt x="71880" y="180613"/>
                </a:lnTo>
                <a:lnTo>
                  <a:pt x="58080" y="202959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38"/>
          <p:cNvSpPr/>
          <p:nvPr/>
        </p:nvSpPr>
        <p:spPr>
          <a:xfrm>
            <a:off x="7555229" y="4572000"/>
            <a:ext cx="160022" cy="22860"/>
          </a:xfrm>
          <a:custGeom>
            <a:avLst/>
            <a:gdLst/>
            <a:ahLst/>
            <a:cxnLst/>
            <a:rect l="0" t="0" r="0" b="0"/>
            <a:pathLst>
              <a:path w="160022" h="22860">
                <a:moveTo>
                  <a:pt x="0" y="22859"/>
                </a:moveTo>
                <a:lnTo>
                  <a:pt x="15909" y="22859"/>
                </a:lnTo>
                <a:lnTo>
                  <a:pt x="20766" y="21589"/>
                </a:lnTo>
                <a:lnTo>
                  <a:pt x="26545" y="19473"/>
                </a:lnTo>
                <a:lnTo>
                  <a:pt x="32936" y="16792"/>
                </a:lnTo>
                <a:lnTo>
                  <a:pt x="39737" y="15004"/>
                </a:lnTo>
                <a:lnTo>
                  <a:pt x="46812" y="13813"/>
                </a:lnTo>
                <a:lnTo>
                  <a:pt x="54068" y="13018"/>
                </a:lnTo>
                <a:lnTo>
                  <a:pt x="60175" y="12489"/>
                </a:lnTo>
                <a:lnTo>
                  <a:pt x="65517" y="12135"/>
                </a:lnTo>
                <a:lnTo>
                  <a:pt x="70348" y="11900"/>
                </a:lnTo>
                <a:lnTo>
                  <a:pt x="78649" y="10473"/>
                </a:lnTo>
                <a:lnTo>
                  <a:pt x="89263" y="8252"/>
                </a:ln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39"/>
          <p:cNvSpPr/>
          <p:nvPr/>
        </p:nvSpPr>
        <p:spPr>
          <a:xfrm>
            <a:off x="7543800" y="4663439"/>
            <a:ext cx="182880" cy="34291"/>
          </a:xfrm>
          <a:custGeom>
            <a:avLst/>
            <a:gdLst/>
            <a:ahLst/>
            <a:cxnLst/>
            <a:rect l="0" t="0" r="0" b="0"/>
            <a:pathLst>
              <a:path w="182880" h="34291">
                <a:moveTo>
                  <a:pt x="0" y="34290"/>
                </a:moveTo>
                <a:lnTo>
                  <a:pt x="21976" y="34290"/>
                </a:lnTo>
                <a:lnTo>
                  <a:pt x="29891" y="33020"/>
                </a:lnTo>
                <a:lnTo>
                  <a:pt x="38977" y="30904"/>
                </a:lnTo>
                <a:lnTo>
                  <a:pt x="48844" y="28223"/>
                </a:lnTo>
                <a:lnTo>
                  <a:pt x="61772" y="25165"/>
                </a:lnTo>
                <a:lnTo>
                  <a:pt x="93071" y="18382"/>
                </a:lnTo>
                <a:lnTo>
                  <a:pt x="106497" y="14794"/>
                </a:lnTo>
                <a:lnTo>
                  <a:pt x="117988" y="11133"/>
                </a:lnTo>
                <a:lnTo>
                  <a:pt x="128189" y="7422"/>
                </a:lnTo>
                <a:lnTo>
                  <a:pt x="137528" y="4948"/>
                </a:lnTo>
                <a:lnTo>
                  <a:pt x="146295" y="3299"/>
                </a:lnTo>
                <a:lnTo>
                  <a:pt x="154681" y="2200"/>
                </a:lnTo>
                <a:lnTo>
                  <a:pt x="161540" y="1466"/>
                </a:lnTo>
                <a:lnTo>
                  <a:pt x="167383" y="978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40"/>
          <p:cNvSpPr/>
          <p:nvPr/>
        </p:nvSpPr>
        <p:spPr>
          <a:xfrm>
            <a:off x="7783829" y="4400607"/>
            <a:ext cx="285069" cy="376920"/>
          </a:xfrm>
          <a:custGeom>
            <a:avLst/>
            <a:gdLst/>
            <a:ahLst/>
            <a:cxnLst/>
            <a:rect l="0" t="0" r="0" b="0"/>
            <a:pathLst>
              <a:path w="285069" h="376920">
                <a:moveTo>
                  <a:pt x="0" y="57093"/>
                </a:moveTo>
                <a:lnTo>
                  <a:pt x="6069" y="44957"/>
                </a:lnTo>
                <a:lnTo>
                  <a:pt x="9125" y="41382"/>
                </a:lnTo>
                <a:lnTo>
                  <a:pt x="12433" y="38999"/>
                </a:lnTo>
                <a:lnTo>
                  <a:pt x="20766" y="35081"/>
                </a:lnTo>
                <a:lnTo>
                  <a:pt x="32936" y="29106"/>
                </a:lnTo>
                <a:lnTo>
                  <a:pt x="38467" y="25735"/>
                </a:lnTo>
                <a:lnTo>
                  <a:pt x="43425" y="22217"/>
                </a:lnTo>
                <a:lnTo>
                  <a:pt x="48000" y="18602"/>
                </a:lnTo>
                <a:lnTo>
                  <a:pt x="53591" y="14922"/>
                </a:lnTo>
                <a:lnTo>
                  <a:pt x="59857" y="11199"/>
                </a:lnTo>
                <a:lnTo>
                  <a:pt x="66575" y="7447"/>
                </a:lnTo>
                <a:lnTo>
                  <a:pt x="76133" y="4945"/>
                </a:lnTo>
                <a:lnTo>
                  <a:pt x="87586" y="3278"/>
                </a:lnTo>
                <a:lnTo>
                  <a:pt x="110047" y="1425"/>
                </a:lnTo>
                <a:lnTo>
                  <a:pt x="124264" y="601"/>
                </a:lnTo>
                <a:lnTo>
                  <a:pt x="141588" y="236"/>
                </a:lnTo>
                <a:lnTo>
                  <a:pt x="171619" y="0"/>
                </a:lnTo>
                <a:lnTo>
                  <a:pt x="176643" y="1251"/>
                </a:lnTo>
                <a:lnTo>
                  <a:pt x="181263" y="3355"/>
                </a:lnTo>
                <a:lnTo>
                  <a:pt x="185612" y="6027"/>
                </a:lnTo>
                <a:lnTo>
                  <a:pt x="188512" y="9079"/>
                </a:lnTo>
                <a:lnTo>
                  <a:pt x="190445" y="12384"/>
                </a:lnTo>
                <a:lnTo>
                  <a:pt x="193863" y="20712"/>
                </a:lnTo>
                <a:lnTo>
                  <a:pt x="199614" y="32880"/>
                </a:lnTo>
                <a:lnTo>
                  <a:pt x="200387" y="39681"/>
                </a:lnTo>
                <a:lnTo>
                  <a:pt x="199631" y="46754"/>
                </a:lnTo>
                <a:lnTo>
                  <a:pt x="197858" y="54011"/>
                </a:lnTo>
                <a:lnTo>
                  <a:pt x="195405" y="61388"/>
                </a:lnTo>
                <a:lnTo>
                  <a:pt x="192500" y="68846"/>
                </a:lnTo>
                <a:lnTo>
                  <a:pt x="189294" y="76358"/>
                </a:lnTo>
                <a:lnTo>
                  <a:pt x="182344" y="91478"/>
                </a:lnTo>
                <a:lnTo>
                  <a:pt x="178712" y="99066"/>
                </a:lnTo>
                <a:lnTo>
                  <a:pt x="173752" y="105395"/>
                </a:lnTo>
                <a:lnTo>
                  <a:pt x="167905" y="110884"/>
                </a:lnTo>
                <a:lnTo>
                  <a:pt x="161467" y="115813"/>
                </a:lnTo>
                <a:lnTo>
                  <a:pt x="155904" y="121640"/>
                </a:lnTo>
                <a:lnTo>
                  <a:pt x="150926" y="128064"/>
                </a:lnTo>
                <a:lnTo>
                  <a:pt x="146338" y="134887"/>
                </a:lnTo>
                <a:lnTo>
                  <a:pt x="137852" y="145855"/>
                </a:lnTo>
                <a:lnTo>
                  <a:pt x="133812" y="150557"/>
                </a:lnTo>
                <a:lnTo>
                  <a:pt x="129848" y="153692"/>
                </a:lnTo>
                <a:lnTo>
                  <a:pt x="122058" y="157176"/>
                </a:lnTo>
                <a:lnTo>
                  <a:pt x="114361" y="158724"/>
                </a:lnTo>
                <a:lnTo>
                  <a:pt x="109248" y="159412"/>
                </a:lnTo>
                <a:lnTo>
                  <a:pt x="109662" y="159596"/>
                </a:lnTo>
                <a:lnTo>
                  <a:pt x="111208" y="159718"/>
                </a:lnTo>
                <a:lnTo>
                  <a:pt x="112239" y="158529"/>
                </a:lnTo>
                <a:lnTo>
                  <a:pt x="112926" y="156467"/>
                </a:lnTo>
                <a:lnTo>
                  <a:pt x="114029" y="150100"/>
                </a:lnTo>
                <a:lnTo>
                  <a:pt x="120953" y="145842"/>
                </a:lnTo>
                <a:lnTo>
                  <a:pt x="126355" y="142929"/>
                </a:lnTo>
                <a:lnTo>
                  <a:pt x="131227" y="140987"/>
                </a:lnTo>
                <a:lnTo>
                  <a:pt x="140027" y="138829"/>
                </a:lnTo>
                <a:lnTo>
                  <a:pt x="148171" y="134483"/>
                </a:lnTo>
                <a:lnTo>
                  <a:pt x="152121" y="131546"/>
                </a:lnTo>
                <a:lnTo>
                  <a:pt x="157294" y="129588"/>
                </a:lnTo>
                <a:lnTo>
                  <a:pt x="163283" y="128283"/>
                </a:lnTo>
                <a:lnTo>
                  <a:pt x="169815" y="127413"/>
                </a:lnTo>
                <a:lnTo>
                  <a:pt x="175440" y="126833"/>
                </a:lnTo>
                <a:lnTo>
                  <a:pt x="180460" y="126446"/>
                </a:lnTo>
                <a:lnTo>
                  <a:pt x="185077" y="126188"/>
                </a:lnTo>
                <a:lnTo>
                  <a:pt x="196980" y="125901"/>
                </a:lnTo>
                <a:lnTo>
                  <a:pt x="203710" y="125825"/>
                </a:lnTo>
                <a:lnTo>
                  <a:pt x="209467" y="127044"/>
                </a:lnTo>
                <a:lnTo>
                  <a:pt x="214575" y="129127"/>
                </a:lnTo>
                <a:lnTo>
                  <a:pt x="219250" y="131785"/>
                </a:lnTo>
                <a:lnTo>
                  <a:pt x="231218" y="138126"/>
                </a:lnTo>
                <a:lnTo>
                  <a:pt x="237965" y="141595"/>
                </a:lnTo>
                <a:lnTo>
                  <a:pt x="243734" y="145177"/>
                </a:lnTo>
                <a:lnTo>
                  <a:pt x="248849" y="148836"/>
                </a:lnTo>
                <a:lnTo>
                  <a:pt x="253530" y="152544"/>
                </a:lnTo>
                <a:lnTo>
                  <a:pt x="262117" y="160052"/>
                </a:lnTo>
                <a:lnTo>
                  <a:pt x="270166" y="167622"/>
                </a:lnTo>
                <a:lnTo>
                  <a:pt x="277978" y="175220"/>
                </a:lnTo>
                <a:lnTo>
                  <a:pt x="280568" y="180294"/>
                </a:lnTo>
                <a:lnTo>
                  <a:pt x="282296" y="186217"/>
                </a:lnTo>
                <a:lnTo>
                  <a:pt x="283448" y="192706"/>
                </a:lnTo>
                <a:lnTo>
                  <a:pt x="284727" y="203302"/>
                </a:lnTo>
                <a:lnTo>
                  <a:pt x="285068" y="207905"/>
                </a:lnTo>
                <a:lnTo>
                  <a:pt x="284025" y="216054"/>
                </a:lnTo>
                <a:lnTo>
                  <a:pt x="282060" y="226567"/>
                </a:lnTo>
                <a:lnTo>
                  <a:pt x="279481" y="238655"/>
                </a:lnTo>
                <a:lnTo>
                  <a:pt x="276491" y="249254"/>
                </a:lnTo>
                <a:lnTo>
                  <a:pt x="273228" y="258860"/>
                </a:lnTo>
                <a:lnTo>
                  <a:pt x="269781" y="267804"/>
                </a:lnTo>
                <a:lnTo>
                  <a:pt x="263675" y="277577"/>
                </a:lnTo>
                <a:lnTo>
                  <a:pt x="255794" y="287902"/>
                </a:lnTo>
                <a:lnTo>
                  <a:pt x="239416" y="306995"/>
                </a:lnTo>
                <a:lnTo>
                  <a:pt x="227904" y="319713"/>
                </a:lnTo>
                <a:lnTo>
                  <a:pt x="215168" y="332986"/>
                </a:lnTo>
                <a:lnTo>
                  <a:pt x="208215" y="340081"/>
                </a:lnTo>
                <a:lnTo>
                  <a:pt x="199770" y="346082"/>
                </a:lnTo>
                <a:lnTo>
                  <a:pt x="190330" y="351352"/>
                </a:lnTo>
                <a:lnTo>
                  <a:pt x="180227" y="356135"/>
                </a:lnTo>
                <a:lnTo>
                  <a:pt x="172221" y="360594"/>
                </a:lnTo>
                <a:lnTo>
                  <a:pt x="165615" y="364837"/>
                </a:lnTo>
                <a:lnTo>
                  <a:pt x="159940" y="368935"/>
                </a:lnTo>
                <a:lnTo>
                  <a:pt x="153617" y="371668"/>
                </a:lnTo>
                <a:lnTo>
                  <a:pt x="146862" y="373489"/>
                </a:lnTo>
                <a:lnTo>
                  <a:pt x="139818" y="374704"/>
                </a:lnTo>
                <a:lnTo>
                  <a:pt x="133852" y="375513"/>
                </a:lnTo>
                <a:lnTo>
                  <a:pt x="128605" y="376053"/>
                </a:lnTo>
                <a:lnTo>
                  <a:pt x="123837" y="376413"/>
                </a:lnTo>
                <a:lnTo>
                  <a:pt x="115152" y="376813"/>
                </a:lnTo>
                <a:lnTo>
                  <a:pt x="111058" y="376919"/>
                </a:lnTo>
                <a:lnTo>
                  <a:pt x="107059" y="375720"/>
                </a:lnTo>
                <a:lnTo>
                  <a:pt x="99229" y="371002"/>
                </a:lnTo>
                <a:lnTo>
                  <a:pt x="91515" y="364671"/>
                </a:lnTo>
                <a:lnTo>
                  <a:pt x="80011" y="3542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41"/>
          <p:cNvSpPr/>
          <p:nvPr/>
        </p:nvSpPr>
        <p:spPr>
          <a:xfrm>
            <a:off x="8161019" y="4480559"/>
            <a:ext cx="194311" cy="262892"/>
          </a:xfrm>
          <a:custGeom>
            <a:avLst/>
            <a:gdLst/>
            <a:ahLst/>
            <a:cxnLst/>
            <a:rect l="0" t="0" r="0" b="0"/>
            <a:pathLst>
              <a:path w="194311" h="262892">
                <a:moveTo>
                  <a:pt x="0" y="0"/>
                </a:moveTo>
                <a:lnTo>
                  <a:pt x="31818" y="31818"/>
                </a:lnTo>
                <a:lnTo>
                  <a:pt x="37723" y="38993"/>
                </a:lnTo>
                <a:lnTo>
                  <a:pt x="42929" y="46315"/>
                </a:lnTo>
                <a:lnTo>
                  <a:pt x="47669" y="53737"/>
                </a:lnTo>
                <a:lnTo>
                  <a:pt x="52099" y="59955"/>
                </a:lnTo>
                <a:lnTo>
                  <a:pt x="56323" y="65370"/>
                </a:lnTo>
                <a:lnTo>
                  <a:pt x="60409" y="70250"/>
                </a:lnTo>
                <a:lnTo>
                  <a:pt x="65673" y="77314"/>
                </a:lnTo>
                <a:lnTo>
                  <a:pt x="78295" y="95322"/>
                </a:lnTo>
                <a:lnTo>
                  <a:pt x="83946" y="104188"/>
                </a:lnTo>
                <a:lnTo>
                  <a:pt x="88985" y="112639"/>
                </a:lnTo>
                <a:lnTo>
                  <a:pt x="93614" y="120813"/>
                </a:lnTo>
                <a:lnTo>
                  <a:pt x="97969" y="127532"/>
                </a:lnTo>
                <a:lnTo>
                  <a:pt x="102143" y="133281"/>
                </a:lnTo>
                <a:lnTo>
                  <a:pt x="106195" y="138385"/>
                </a:lnTo>
                <a:lnTo>
                  <a:pt x="110167" y="143056"/>
                </a:lnTo>
                <a:lnTo>
                  <a:pt x="114085" y="147441"/>
                </a:lnTo>
                <a:lnTo>
                  <a:pt x="121825" y="155700"/>
                </a:lnTo>
                <a:lnTo>
                  <a:pt x="129498" y="163604"/>
                </a:lnTo>
                <a:lnTo>
                  <a:pt x="133322" y="168759"/>
                </a:lnTo>
                <a:lnTo>
                  <a:pt x="137141" y="174736"/>
                </a:lnTo>
                <a:lnTo>
                  <a:pt x="140958" y="181261"/>
                </a:lnTo>
                <a:lnTo>
                  <a:pt x="146042" y="188150"/>
                </a:lnTo>
                <a:lnTo>
                  <a:pt x="151972" y="195284"/>
                </a:lnTo>
                <a:lnTo>
                  <a:pt x="158465" y="202579"/>
                </a:lnTo>
                <a:lnTo>
                  <a:pt x="165334" y="212523"/>
                </a:lnTo>
                <a:lnTo>
                  <a:pt x="172452" y="224232"/>
                </a:lnTo>
                <a:lnTo>
                  <a:pt x="194310" y="262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42"/>
          <p:cNvSpPr/>
          <p:nvPr/>
        </p:nvSpPr>
        <p:spPr>
          <a:xfrm>
            <a:off x="8149590" y="4480559"/>
            <a:ext cx="205740" cy="297181"/>
          </a:xfrm>
          <a:custGeom>
            <a:avLst/>
            <a:gdLst/>
            <a:ahLst/>
            <a:cxnLst/>
            <a:rect l="0" t="0" r="0" b="0"/>
            <a:pathLst>
              <a:path w="205740" h="297181">
                <a:moveTo>
                  <a:pt x="205739" y="0"/>
                </a:moveTo>
                <a:lnTo>
                  <a:pt x="199672" y="12136"/>
                </a:lnTo>
                <a:lnTo>
                  <a:pt x="197884" y="16981"/>
                </a:lnTo>
                <a:lnTo>
                  <a:pt x="195898" y="25751"/>
                </a:lnTo>
                <a:lnTo>
                  <a:pt x="191629" y="33882"/>
                </a:lnTo>
                <a:lnTo>
                  <a:pt x="185498" y="42999"/>
                </a:lnTo>
                <a:lnTo>
                  <a:pt x="182085" y="48986"/>
                </a:lnTo>
                <a:lnTo>
                  <a:pt x="174906" y="62412"/>
                </a:lnTo>
                <a:lnTo>
                  <a:pt x="167482" y="76846"/>
                </a:lnTo>
                <a:lnTo>
                  <a:pt x="157375" y="90600"/>
                </a:lnTo>
                <a:lnTo>
                  <a:pt x="143017" y="108660"/>
                </a:lnTo>
                <a:lnTo>
                  <a:pt x="125825" y="129590"/>
                </a:lnTo>
                <a:lnTo>
                  <a:pt x="111823" y="146084"/>
                </a:lnTo>
                <a:lnTo>
                  <a:pt x="99949" y="159619"/>
                </a:lnTo>
                <a:lnTo>
                  <a:pt x="89492" y="171183"/>
                </a:lnTo>
                <a:lnTo>
                  <a:pt x="81251" y="181432"/>
                </a:lnTo>
                <a:lnTo>
                  <a:pt x="74487" y="190805"/>
                </a:lnTo>
                <a:lnTo>
                  <a:pt x="68708" y="199594"/>
                </a:lnTo>
                <a:lnTo>
                  <a:pt x="63585" y="207992"/>
                </a:lnTo>
                <a:lnTo>
                  <a:pt x="58900" y="216132"/>
                </a:lnTo>
                <a:lnTo>
                  <a:pt x="54506" y="224098"/>
                </a:lnTo>
                <a:lnTo>
                  <a:pt x="49037" y="230679"/>
                </a:lnTo>
                <a:lnTo>
                  <a:pt x="42851" y="236336"/>
                </a:lnTo>
                <a:lnTo>
                  <a:pt x="36187" y="241377"/>
                </a:lnTo>
                <a:lnTo>
                  <a:pt x="31744" y="247278"/>
                </a:lnTo>
                <a:lnTo>
                  <a:pt x="28783" y="253752"/>
                </a:lnTo>
                <a:lnTo>
                  <a:pt x="26809" y="260608"/>
                </a:lnTo>
                <a:lnTo>
                  <a:pt x="22953" y="267719"/>
                </a:lnTo>
                <a:lnTo>
                  <a:pt x="17841" y="274999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43"/>
          <p:cNvSpPr/>
          <p:nvPr/>
        </p:nvSpPr>
        <p:spPr>
          <a:xfrm>
            <a:off x="7646669" y="4100450"/>
            <a:ext cx="481042" cy="94360"/>
          </a:xfrm>
          <a:custGeom>
            <a:avLst/>
            <a:gdLst/>
            <a:ahLst/>
            <a:cxnLst/>
            <a:rect l="0" t="0" r="0" b="0"/>
            <a:pathLst>
              <a:path w="481042" h="94360">
                <a:moveTo>
                  <a:pt x="0" y="94359"/>
                </a:moveTo>
                <a:lnTo>
                  <a:pt x="12137" y="88292"/>
                </a:lnTo>
                <a:lnTo>
                  <a:pt x="16981" y="86504"/>
                </a:lnTo>
                <a:lnTo>
                  <a:pt x="29867" y="83989"/>
                </a:lnTo>
                <a:lnTo>
                  <a:pt x="37828" y="83400"/>
                </a:lnTo>
                <a:lnTo>
                  <a:pt x="41729" y="81973"/>
                </a:lnTo>
                <a:lnTo>
                  <a:pt x="45600" y="79752"/>
                </a:lnTo>
                <a:lnTo>
                  <a:pt x="49450" y="77001"/>
                </a:lnTo>
                <a:lnTo>
                  <a:pt x="53287" y="75167"/>
                </a:lnTo>
                <a:lnTo>
                  <a:pt x="60937" y="73129"/>
                </a:lnTo>
                <a:lnTo>
                  <a:pt x="72383" y="71982"/>
                </a:lnTo>
                <a:lnTo>
                  <a:pt x="83394" y="71714"/>
                </a:lnTo>
                <a:lnTo>
                  <a:pt x="89886" y="71643"/>
                </a:lnTo>
                <a:lnTo>
                  <a:pt x="100564" y="70325"/>
                </a:lnTo>
                <a:lnTo>
                  <a:pt x="114034" y="68176"/>
                </a:lnTo>
                <a:lnTo>
                  <a:pt x="129362" y="65474"/>
                </a:lnTo>
                <a:lnTo>
                  <a:pt x="143391" y="62403"/>
                </a:lnTo>
                <a:lnTo>
                  <a:pt x="156554" y="59085"/>
                </a:lnTo>
                <a:lnTo>
                  <a:pt x="169139" y="55603"/>
                </a:lnTo>
                <a:lnTo>
                  <a:pt x="213603" y="44961"/>
                </a:lnTo>
                <a:lnTo>
                  <a:pt x="241463" y="38567"/>
                </a:lnTo>
                <a:lnTo>
                  <a:pt x="263845" y="33035"/>
                </a:lnTo>
                <a:lnTo>
                  <a:pt x="282577" y="28076"/>
                </a:lnTo>
                <a:lnTo>
                  <a:pt x="298875" y="23500"/>
                </a:lnTo>
                <a:lnTo>
                  <a:pt x="313549" y="20450"/>
                </a:lnTo>
                <a:lnTo>
                  <a:pt x="327144" y="18417"/>
                </a:lnTo>
                <a:lnTo>
                  <a:pt x="340016" y="17061"/>
                </a:lnTo>
                <a:lnTo>
                  <a:pt x="361297" y="13617"/>
                </a:lnTo>
                <a:lnTo>
                  <a:pt x="418810" y="3017"/>
                </a:lnTo>
                <a:lnTo>
                  <a:pt x="440497" y="445"/>
                </a:lnTo>
                <a:lnTo>
                  <a:pt x="456225" y="0"/>
                </a:lnTo>
                <a:lnTo>
                  <a:pt x="481041" y="2055"/>
                </a:lnTo>
                <a:lnTo>
                  <a:pt x="480060" y="29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44"/>
          <p:cNvSpPr/>
          <p:nvPr/>
        </p:nvSpPr>
        <p:spPr>
          <a:xfrm>
            <a:off x="5886450" y="5224319"/>
            <a:ext cx="297119" cy="444442"/>
          </a:xfrm>
          <a:custGeom>
            <a:avLst/>
            <a:gdLst/>
            <a:ahLst/>
            <a:cxnLst/>
            <a:rect l="0" t="0" r="0" b="0"/>
            <a:pathLst>
              <a:path w="297119" h="444442">
                <a:moveTo>
                  <a:pt x="0" y="113490"/>
                </a:moveTo>
                <a:lnTo>
                  <a:pt x="6067" y="95287"/>
                </a:lnTo>
                <a:lnTo>
                  <a:pt x="10395" y="88655"/>
                </a:lnTo>
                <a:lnTo>
                  <a:pt x="15820" y="82964"/>
                </a:lnTo>
                <a:lnTo>
                  <a:pt x="21976" y="77899"/>
                </a:lnTo>
                <a:lnTo>
                  <a:pt x="27351" y="73253"/>
                </a:lnTo>
                <a:lnTo>
                  <a:pt x="32204" y="68886"/>
                </a:lnTo>
                <a:lnTo>
                  <a:pt x="36709" y="64703"/>
                </a:lnTo>
                <a:lnTo>
                  <a:pt x="42252" y="60646"/>
                </a:lnTo>
                <a:lnTo>
                  <a:pt x="48488" y="56671"/>
                </a:lnTo>
                <a:lnTo>
                  <a:pt x="55186" y="52751"/>
                </a:lnTo>
                <a:lnTo>
                  <a:pt x="60920" y="48867"/>
                </a:lnTo>
                <a:lnTo>
                  <a:pt x="66014" y="45008"/>
                </a:lnTo>
                <a:lnTo>
                  <a:pt x="70679" y="41166"/>
                </a:lnTo>
                <a:lnTo>
                  <a:pt x="78869" y="36064"/>
                </a:lnTo>
                <a:lnTo>
                  <a:pt x="89410" y="30123"/>
                </a:lnTo>
                <a:lnTo>
                  <a:pt x="101516" y="23622"/>
                </a:lnTo>
                <a:lnTo>
                  <a:pt x="113398" y="18018"/>
                </a:lnTo>
                <a:lnTo>
                  <a:pt x="125128" y="13012"/>
                </a:lnTo>
                <a:lnTo>
                  <a:pt x="136758" y="8405"/>
                </a:lnTo>
                <a:lnTo>
                  <a:pt x="145782" y="5333"/>
                </a:lnTo>
                <a:lnTo>
                  <a:pt x="153068" y="3286"/>
                </a:lnTo>
                <a:lnTo>
                  <a:pt x="159195" y="1920"/>
                </a:lnTo>
                <a:lnTo>
                  <a:pt x="164550" y="1010"/>
                </a:lnTo>
                <a:lnTo>
                  <a:pt x="169390" y="404"/>
                </a:lnTo>
                <a:lnTo>
                  <a:pt x="173886" y="0"/>
                </a:lnTo>
                <a:lnTo>
                  <a:pt x="179424" y="1000"/>
                </a:lnTo>
                <a:lnTo>
                  <a:pt x="185656" y="2937"/>
                </a:lnTo>
                <a:lnTo>
                  <a:pt x="201773" y="9103"/>
                </a:lnTo>
                <a:lnTo>
                  <a:pt x="207363" y="20106"/>
                </a:lnTo>
                <a:lnTo>
                  <a:pt x="210632" y="28374"/>
                </a:lnTo>
                <a:lnTo>
                  <a:pt x="211541" y="35156"/>
                </a:lnTo>
                <a:lnTo>
                  <a:pt x="210877" y="40947"/>
                </a:lnTo>
                <a:lnTo>
                  <a:pt x="208023" y="52039"/>
                </a:lnTo>
                <a:lnTo>
                  <a:pt x="206754" y="65436"/>
                </a:lnTo>
                <a:lnTo>
                  <a:pt x="205146" y="72564"/>
                </a:lnTo>
                <a:lnTo>
                  <a:pt x="202804" y="79856"/>
                </a:lnTo>
                <a:lnTo>
                  <a:pt x="199972" y="87257"/>
                </a:lnTo>
                <a:lnTo>
                  <a:pt x="195545" y="97272"/>
                </a:lnTo>
                <a:lnTo>
                  <a:pt x="183852" y="121946"/>
                </a:lnTo>
                <a:lnTo>
                  <a:pt x="178448" y="131827"/>
                </a:lnTo>
                <a:lnTo>
                  <a:pt x="173575" y="139685"/>
                </a:lnTo>
                <a:lnTo>
                  <a:pt x="169057" y="146193"/>
                </a:lnTo>
                <a:lnTo>
                  <a:pt x="160964" y="154342"/>
                </a:lnTo>
                <a:lnTo>
                  <a:pt x="150489" y="163585"/>
                </a:lnTo>
                <a:lnTo>
                  <a:pt x="129114" y="181475"/>
                </a:lnTo>
                <a:lnTo>
                  <a:pt x="121636" y="188023"/>
                </a:lnTo>
                <a:lnTo>
                  <a:pt x="115381" y="193659"/>
                </a:lnTo>
                <a:lnTo>
                  <a:pt x="109940" y="197416"/>
                </a:lnTo>
                <a:lnTo>
                  <a:pt x="105043" y="199921"/>
                </a:lnTo>
                <a:lnTo>
                  <a:pt x="94127" y="203941"/>
                </a:lnTo>
                <a:lnTo>
                  <a:pt x="85861" y="204491"/>
                </a:lnTo>
                <a:lnTo>
                  <a:pt x="80100" y="204637"/>
                </a:lnTo>
                <a:lnTo>
                  <a:pt x="77530" y="203465"/>
                </a:lnTo>
                <a:lnTo>
                  <a:pt x="77086" y="201414"/>
                </a:lnTo>
                <a:lnTo>
                  <a:pt x="78711" y="195747"/>
                </a:lnTo>
                <a:lnTo>
                  <a:pt x="79432" y="188996"/>
                </a:lnTo>
                <a:lnTo>
                  <a:pt x="82165" y="185417"/>
                </a:lnTo>
                <a:lnTo>
                  <a:pt x="86526" y="181762"/>
                </a:lnTo>
                <a:lnTo>
                  <a:pt x="91974" y="178055"/>
                </a:lnTo>
                <a:lnTo>
                  <a:pt x="96876" y="174313"/>
                </a:lnTo>
                <a:lnTo>
                  <a:pt x="105710" y="166770"/>
                </a:lnTo>
                <a:lnTo>
                  <a:pt x="111113" y="164250"/>
                </a:lnTo>
                <a:lnTo>
                  <a:pt x="117256" y="162570"/>
                </a:lnTo>
                <a:lnTo>
                  <a:pt x="123890" y="161450"/>
                </a:lnTo>
                <a:lnTo>
                  <a:pt x="129583" y="160704"/>
                </a:lnTo>
                <a:lnTo>
                  <a:pt x="134649" y="160206"/>
                </a:lnTo>
                <a:lnTo>
                  <a:pt x="139296" y="159874"/>
                </a:lnTo>
                <a:lnTo>
                  <a:pt x="144934" y="159653"/>
                </a:lnTo>
                <a:lnTo>
                  <a:pt x="157971" y="159407"/>
                </a:lnTo>
                <a:lnTo>
                  <a:pt x="215699" y="159228"/>
                </a:lnTo>
                <a:lnTo>
                  <a:pt x="222539" y="160492"/>
                </a:lnTo>
                <a:lnTo>
                  <a:pt x="229640" y="162605"/>
                </a:lnTo>
                <a:lnTo>
                  <a:pt x="236913" y="165283"/>
                </a:lnTo>
                <a:lnTo>
                  <a:pt x="241761" y="168339"/>
                </a:lnTo>
                <a:lnTo>
                  <a:pt x="244995" y="171646"/>
                </a:lnTo>
                <a:lnTo>
                  <a:pt x="251126" y="179977"/>
                </a:lnTo>
                <a:lnTo>
                  <a:pt x="256317" y="185755"/>
                </a:lnTo>
                <a:lnTo>
                  <a:pt x="272372" y="202636"/>
                </a:lnTo>
                <a:lnTo>
                  <a:pt x="289175" y="219717"/>
                </a:lnTo>
                <a:lnTo>
                  <a:pt x="291843" y="223678"/>
                </a:lnTo>
                <a:lnTo>
                  <a:pt x="294807" y="231466"/>
                </a:lnTo>
                <a:lnTo>
                  <a:pt x="296477" y="242991"/>
                </a:lnTo>
                <a:lnTo>
                  <a:pt x="296971" y="254449"/>
                </a:lnTo>
                <a:lnTo>
                  <a:pt x="297118" y="271955"/>
                </a:lnTo>
                <a:lnTo>
                  <a:pt x="295869" y="278823"/>
                </a:lnTo>
                <a:lnTo>
                  <a:pt x="293765" y="285943"/>
                </a:lnTo>
                <a:lnTo>
                  <a:pt x="291094" y="293229"/>
                </a:lnTo>
                <a:lnTo>
                  <a:pt x="286772" y="303166"/>
                </a:lnTo>
                <a:lnTo>
                  <a:pt x="275198" y="327754"/>
                </a:lnTo>
                <a:lnTo>
                  <a:pt x="271095" y="337613"/>
                </a:lnTo>
                <a:lnTo>
                  <a:pt x="268359" y="345455"/>
                </a:lnTo>
                <a:lnTo>
                  <a:pt x="264050" y="357556"/>
                </a:lnTo>
                <a:lnTo>
                  <a:pt x="257902" y="367167"/>
                </a:lnTo>
                <a:lnTo>
                  <a:pt x="250936" y="375672"/>
                </a:lnTo>
                <a:lnTo>
                  <a:pt x="247301" y="379718"/>
                </a:lnTo>
                <a:lnTo>
                  <a:pt x="241067" y="384956"/>
                </a:lnTo>
                <a:lnTo>
                  <a:pt x="233101" y="390987"/>
                </a:lnTo>
                <a:lnTo>
                  <a:pt x="200300" y="414998"/>
                </a:lnTo>
                <a:lnTo>
                  <a:pt x="186873" y="424986"/>
                </a:lnTo>
                <a:lnTo>
                  <a:pt x="176652" y="431644"/>
                </a:lnTo>
                <a:lnTo>
                  <a:pt x="168568" y="436083"/>
                </a:lnTo>
                <a:lnTo>
                  <a:pt x="161909" y="439042"/>
                </a:lnTo>
                <a:lnTo>
                  <a:pt x="154929" y="441015"/>
                </a:lnTo>
                <a:lnTo>
                  <a:pt x="147735" y="442330"/>
                </a:lnTo>
                <a:lnTo>
                  <a:pt x="140400" y="443207"/>
                </a:lnTo>
                <a:lnTo>
                  <a:pt x="134240" y="443791"/>
                </a:lnTo>
                <a:lnTo>
                  <a:pt x="128863" y="444181"/>
                </a:lnTo>
                <a:lnTo>
                  <a:pt x="124009" y="444441"/>
                </a:lnTo>
                <a:lnTo>
                  <a:pt x="116963" y="443344"/>
                </a:lnTo>
                <a:lnTo>
                  <a:pt x="108455" y="441343"/>
                </a:lnTo>
                <a:lnTo>
                  <a:pt x="98973" y="438739"/>
                </a:lnTo>
                <a:lnTo>
                  <a:pt x="91382" y="437002"/>
                </a:lnTo>
                <a:lnTo>
                  <a:pt x="85051" y="435845"/>
                </a:lnTo>
                <a:lnTo>
                  <a:pt x="79561" y="435073"/>
                </a:lnTo>
                <a:lnTo>
                  <a:pt x="74630" y="433289"/>
                </a:lnTo>
                <a:lnTo>
                  <a:pt x="65765" y="427920"/>
                </a:lnTo>
                <a:lnTo>
                  <a:pt x="57592" y="424687"/>
                </a:lnTo>
                <a:lnTo>
                  <a:pt x="53635" y="423825"/>
                </a:lnTo>
                <a:lnTo>
                  <a:pt x="45851" y="419480"/>
                </a:lnTo>
                <a:lnTo>
                  <a:pt x="41997" y="416544"/>
                </a:lnTo>
                <a:lnTo>
                  <a:pt x="34328" y="406508"/>
                </a:lnTo>
                <a:lnTo>
                  <a:pt x="22859" y="3878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45"/>
          <p:cNvSpPr/>
          <p:nvPr/>
        </p:nvSpPr>
        <p:spPr>
          <a:xfrm>
            <a:off x="6320789" y="5418013"/>
            <a:ext cx="33807" cy="40276"/>
          </a:xfrm>
          <a:custGeom>
            <a:avLst/>
            <a:gdLst/>
            <a:ahLst/>
            <a:cxnLst/>
            <a:rect l="0" t="0" r="0" b="0"/>
            <a:pathLst>
              <a:path w="33807" h="40276">
                <a:moveTo>
                  <a:pt x="11431" y="11237"/>
                </a:moveTo>
                <a:lnTo>
                  <a:pt x="5363" y="17304"/>
                </a:lnTo>
                <a:lnTo>
                  <a:pt x="3575" y="20362"/>
                </a:lnTo>
                <a:lnTo>
                  <a:pt x="2383" y="23670"/>
                </a:lnTo>
                <a:lnTo>
                  <a:pt x="471" y="32037"/>
                </a:lnTo>
                <a:lnTo>
                  <a:pt x="1584" y="33994"/>
                </a:lnTo>
                <a:lnTo>
                  <a:pt x="3597" y="36568"/>
                </a:lnTo>
                <a:lnTo>
                  <a:pt x="6208" y="39554"/>
                </a:lnTo>
                <a:lnTo>
                  <a:pt x="7949" y="40275"/>
                </a:lnTo>
                <a:lnTo>
                  <a:pt x="9109" y="39485"/>
                </a:lnTo>
                <a:lnTo>
                  <a:pt x="9883" y="37689"/>
                </a:lnTo>
                <a:lnTo>
                  <a:pt x="11669" y="36491"/>
                </a:lnTo>
                <a:lnTo>
                  <a:pt x="14130" y="35693"/>
                </a:lnTo>
                <a:lnTo>
                  <a:pt x="21136" y="34412"/>
                </a:lnTo>
                <a:lnTo>
                  <a:pt x="21711" y="33037"/>
                </a:lnTo>
                <a:lnTo>
                  <a:pt x="22094" y="30850"/>
                </a:lnTo>
                <a:lnTo>
                  <a:pt x="22350" y="28122"/>
                </a:lnTo>
                <a:lnTo>
                  <a:pt x="23790" y="25033"/>
                </a:lnTo>
                <a:lnTo>
                  <a:pt x="26020" y="21705"/>
                </a:lnTo>
                <a:lnTo>
                  <a:pt x="28777" y="18215"/>
                </a:lnTo>
                <a:lnTo>
                  <a:pt x="30615" y="14619"/>
                </a:lnTo>
                <a:lnTo>
                  <a:pt x="31840" y="10951"/>
                </a:lnTo>
                <a:lnTo>
                  <a:pt x="33806" y="2008"/>
                </a:lnTo>
                <a:lnTo>
                  <a:pt x="32698" y="1274"/>
                </a:lnTo>
                <a:lnTo>
                  <a:pt x="30689" y="785"/>
                </a:lnTo>
                <a:lnTo>
                  <a:pt x="28080" y="458"/>
                </a:lnTo>
                <a:lnTo>
                  <a:pt x="23800" y="241"/>
                </a:lnTo>
                <a:lnTo>
                  <a:pt x="12271" y="0"/>
                </a:lnTo>
                <a:lnTo>
                  <a:pt x="8181" y="1205"/>
                </a:lnTo>
                <a:lnTo>
                  <a:pt x="5455" y="3279"/>
                </a:lnTo>
                <a:lnTo>
                  <a:pt x="0" y="112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46"/>
          <p:cNvSpPr/>
          <p:nvPr/>
        </p:nvSpPr>
        <p:spPr>
          <a:xfrm>
            <a:off x="6469379" y="5303519"/>
            <a:ext cx="194312" cy="251461"/>
          </a:xfrm>
          <a:custGeom>
            <a:avLst/>
            <a:gdLst/>
            <a:ahLst/>
            <a:cxnLst/>
            <a:rect l="0" t="0" r="0" b="0"/>
            <a:pathLst>
              <a:path w="194312" h="251461">
                <a:moveTo>
                  <a:pt x="0" y="0"/>
                </a:moveTo>
                <a:lnTo>
                  <a:pt x="6068" y="0"/>
                </a:lnTo>
                <a:lnTo>
                  <a:pt x="7856" y="1270"/>
                </a:lnTo>
                <a:lnTo>
                  <a:pt x="9047" y="3387"/>
                </a:lnTo>
                <a:lnTo>
                  <a:pt x="9842" y="6068"/>
                </a:lnTo>
                <a:lnTo>
                  <a:pt x="14112" y="12434"/>
                </a:lnTo>
                <a:lnTo>
                  <a:pt x="17028" y="15909"/>
                </a:lnTo>
                <a:lnTo>
                  <a:pt x="21512" y="20766"/>
                </a:lnTo>
                <a:lnTo>
                  <a:pt x="38688" y="38468"/>
                </a:lnTo>
                <a:lnTo>
                  <a:pt x="48099" y="48000"/>
                </a:lnTo>
                <a:lnTo>
                  <a:pt x="51116" y="52320"/>
                </a:lnTo>
                <a:lnTo>
                  <a:pt x="53127" y="56470"/>
                </a:lnTo>
                <a:lnTo>
                  <a:pt x="54468" y="60507"/>
                </a:lnTo>
                <a:lnTo>
                  <a:pt x="56632" y="64468"/>
                </a:lnTo>
                <a:lnTo>
                  <a:pt x="62424" y="72256"/>
                </a:lnTo>
                <a:lnTo>
                  <a:pt x="84959" y="101984"/>
                </a:lnTo>
                <a:lnTo>
                  <a:pt x="92200" y="111169"/>
                </a:lnTo>
                <a:lnTo>
                  <a:pt x="98297" y="118563"/>
                </a:lnTo>
                <a:lnTo>
                  <a:pt x="103631" y="124762"/>
                </a:lnTo>
                <a:lnTo>
                  <a:pt x="109727" y="131435"/>
                </a:lnTo>
                <a:lnTo>
                  <a:pt x="123275" y="145623"/>
                </a:lnTo>
                <a:lnTo>
                  <a:pt x="129174" y="152962"/>
                </a:lnTo>
                <a:lnTo>
                  <a:pt x="134376" y="160395"/>
                </a:lnTo>
                <a:lnTo>
                  <a:pt x="139114" y="167890"/>
                </a:lnTo>
                <a:lnTo>
                  <a:pt x="143543" y="174157"/>
                </a:lnTo>
                <a:lnTo>
                  <a:pt x="147765" y="179605"/>
                </a:lnTo>
                <a:lnTo>
                  <a:pt x="151850" y="184507"/>
                </a:lnTo>
                <a:lnTo>
                  <a:pt x="155844" y="189044"/>
                </a:lnTo>
                <a:lnTo>
                  <a:pt x="163668" y="197473"/>
                </a:lnTo>
                <a:lnTo>
                  <a:pt x="168802" y="204039"/>
                </a:lnTo>
                <a:lnTo>
                  <a:pt x="174765" y="212226"/>
                </a:lnTo>
                <a:lnTo>
                  <a:pt x="181280" y="221494"/>
                </a:lnTo>
                <a:lnTo>
                  <a:pt x="185624" y="228943"/>
                </a:lnTo>
                <a:lnTo>
                  <a:pt x="188520" y="235179"/>
                </a:lnTo>
                <a:lnTo>
                  <a:pt x="194311" y="2514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47"/>
          <p:cNvSpPr/>
          <p:nvPr/>
        </p:nvSpPr>
        <p:spPr>
          <a:xfrm>
            <a:off x="6480809" y="5269229"/>
            <a:ext cx="217172" cy="354331"/>
          </a:xfrm>
          <a:custGeom>
            <a:avLst/>
            <a:gdLst/>
            <a:ahLst/>
            <a:cxnLst/>
            <a:rect l="0" t="0" r="0" b="0"/>
            <a:pathLst>
              <a:path w="217172" h="354331">
                <a:moveTo>
                  <a:pt x="217171" y="0"/>
                </a:moveTo>
                <a:lnTo>
                  <a:pt x="211103" y="18204"/>
                </a:lnTo>
                <a:lnTo>
                  <a:pt x="208046" y="26106"/>
                </a:lnTo>
                <a:lnTo>
                  <a:pt x="204737" y="33914"/>
                </a:lnTo>
                <a:lnTo>
                  <a:pt x="201262" y="41660"/>
                </a:lnTo>
                <a:lnTo>
                  <a:pt x="196405" y="50633"/>
                </a:lnTo>
                <a:lnTo>
                  <a:pt x="190626" y="60426"/>
                </a:lnTo>
                <a:lnTo>
                  <a:pt x="184235" y="70764"/>
                </a:lnTo>
                <a:lnTo>
                  <a:pt x="178703" y="80196"/>
                </a:lnTo>
                <a:lnTo>
                  <a:pt x="173746" y="89024"/>
                </a:lnTo>
                <a:lnTo>
                  <a:pt x="161040" y="111957"/>
                </a:lnTo>
                <a:lnTo>
                  <a:pt x="129137" y="168498"/>
                </a:lnTo>
                <a:lnTo>
                  <a:pt x="115392" y="193845"/>
                </a:lnTo>
                <a:lnTo>
                  <a:pt x="100513" y="222395"/>
                </a:lnTo>
                <a:lnTo>
                  <a:pt x="93678" y="233353"/>
                </a:lnTo>
                <a:lnTo>
                  <a:pt x="85312" y="245739"/>
                </a:lnTo>
                <a:lnTo>
                  <a:pt x="75925" y="259076"/>
                </a:lnTo>
                <a:lnTo>
                  <a:pt x="68397" y="270508"/>
                </a:lnTo>
                <a:lnTo>
                  <a:pt x="62108" y="280669"/>
                </a:lnTo>
                <a:lnTo>
                  <a:pt x="56646" y="289983"/>
                </a:lnTo>
                <a:lnTo>
                  <a:pt x="51734" y="297462"/>
                </a:lnTo>
                <a:lnTo>
                  <a:pt x="47190" y="303718"/>
                </a:lnTo>
                <a:lnTo>
                  <a:pt x="42890" y="309159"/>
                </a:lnTo>
                <a:lnTo>
                  <a:pt x="38753" y="314056"/>
                </a:lnTo>
                <a:lnTo>
                  <a:pt x="34726" y="318591"/>
                </a:lnTo>
                <a:lnTo>
                  <a:pt x="30771" y="322884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48"/>
          <p:cNvSpPr/>
          <p:nvPr/>
        </p:nvSpPr>
        <p:spPr>
          <a:xfrm>
            <a:off x="6869430" y="5417761"/>
            <a:ext cx="17702" cy="39875"/>
          </a:xfrm>
          <a:custGeom>
            <a:avLst/>
            <a:gdLst/>
            <a:ahLst/>
            <a:cxnLst/>
            <a:rect l="0" t="0" r="0" b="0"/>
            <a:pathLst>
              <a:path w="17702" h="39875">
                <a:moveTo>
                  <a:pt x="0" y="22918"/>
                </a:moveTo>
                <a:lnTo>
                  <a:pt x="0" y="38827"/>
                </a:lnTo>
                <a:lnTo>
                  <a:pt x="1270" y="39874"/>
                </a:lnTo>
                <a:lnTo>
                  <a:pt x="3386" y="39302"/>
                </a:lnTo>
                <a:lnTo>
                  <a:pt x="6068" y="37651"/>
                </a:lnTo>
                <a:lnTo>
                  <a:pt x="7855" y="35280"/>
                </a:lnTo>
                <a:lnTo>
                  <a:pt x="9047" y="32429"/>
                </a:lnTo>
                <a:lnTo>
                  <a:pt x="9841" y="29259"/>
                </a:lnTo>
                <a:lnTo>
                  <a:pt x="14111" y="15577"/>
                </a:lnTo>
                <a:lnTo>
                  <a:pt x="17027" y="6594"/>
                </a:lnTo>
                <a:lnTo>
                  <a:pt x="17701" y="1876"/>
                </a:lnTo>
                <a:lnTo>
                  <a:pt x="16881" y="0"/>
                </a:lnTo>
                <a:lnTo>
                  <a:pt x="1907" y="55"/>
                </a:lnTo>
                <a:lnTo>
                  <a:pt x="1271" y="1326"/>
                </a:lnTo>
                <a:lnTo>
                  <a:pt x="848" y="3444"/>
                </a:lnTo>
                <a:lnTo>
                  <a:pt x="565" y="6125"/>
                </a:lnTo>
                <a:lnTo>
                  <a:pt x="1646" y="7913"/>
                </a:lnTo>
                <a:lnTo>
                  <a:pt x="3638" y="9105"/>
                </a:lnTo>
                <a:lnTo>
                  <a:pt x="11429" y="229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49"/>
          <p:cNvSpPr/>
          <p:nvPr/>
        </p:nvSpPr>
        <p:spPr>
          <a:xfrm>
            <a:off x="7063740" y="5257800"/>
            <a:ext cx="194311" cy="297180"/>
          </a:xfrm>
          <a:custGeom>
            <a:avLst/>
            <a:gdLst/>
            <a:ahLst/>
            <a:cxnLst/>
            <a:rect l="0" t="0" r="0" b="0"/>
            <a:pathLst>
              <a:path w="194311" h="297180">
                <a:moveTo>
                  <a:pt x="0" y="0"/>
                </a:moveTo>
                <a:lnTo>
                  <a:pt x="6068" y="18203"/>
                </a:lnTo>
                <a:lnTo>
                  <a:pt x="7855" y="24835"/>
                </a:lnTo>
                <a:lnTo>
                  <a:pt x="9046" y="30526"/>
                </a:lnTo>
                <a:lnTo>
                  <a:pt x="9841" y="35591"/>
                </a:lnTo>
                <a:lnTo>
                  <a:pt x="14110" y="44605"/>
                </a:lnTo>
                <a:lnTo>
                  <a:pt x="17027" y="48786"/>
                </a:lnTo>
                <a:lnTo>
                  <a:pt x="20267" y="56819"/>
                </a:lnTo>
                <a:lnTo>
                  <a:pt x="21132" y="60739"/>
                </a:lnTo>
                <a:lnTo>
                  <a:pt x="25517" y="68433"/>
                </a:lnTo>
                <a:lnTo>
                  <a:pt x="32252" y="78642"/>
                </a:lnTo>
                <a:lnTo>
                  <a:pt x="40551" y="90528"/>
                </a:lnTo>
                <a:lnTo>
                  <a:pt x="46084" y="99721"/>
                </a:lnTo>
                <a:lnTo>
                  <a:pt x="49773" y="107121"/>
                </a:lnTo>
                <a:lnTo>
                  <a:pt x="52232" y="113324"/>
                </a:lnTo>
                <a:lnTo>
                  <a:pt x="56411" y="119999"/>
                </a:lnTo>
                <a:lnTo>
                  <a:pt x="61737" y="126989"/>
                </a:lnTo>
                <a:lnTo>
                  <a:pt x="67828" y="134189"/>
                </a:lnTo>
                <a:lnTo>
                  <a:pt x="73159" y="140259"/>
                </a:lnTo>
                <a:lnTo>
                  <a:pt x="82468" y="150391"/>
                </a:lnTo>
                <a:lnTo>
                  <a:pt x="94849" y="163234"/>
                </a:lnTo>
                <a:lnTo>
                  <a:pt x="98793" y="168513"/>
                </a:lnTo>
                <a:lnTo>
                  <a:pt x="102692" y="174572"/>
                </a:lnTo>
                <a:lnTo>
                  <a:pt x="106561" y="181151"/>
                </a:lnTo>
                <a:lnTo>
                  <a:pt x="110410" y="186807"/>
                </a:lnTo>
                <a:lnTo>
                  <a:pt x="114247" y="191848"/>
                </a:lnTo>
                <a:lnTo>
                  <a:pt x="118075" y="196479"/>
                </a:lnTo>
                <a:lnTo>
                  <a:pt x="121896" y="200835"/>
                </a:lnTo>
                <a:lnTo>
                  <a:pt x="125714" y="205010"/>
                </a:lnTo>
                <a:lnTo>
                  <a:pt x="129530" y="209063"/>
                </a:lnTo>
                <a:lnTo>
                  <a:pt x="153102" y="232971"/>
                </a:lnTo>
                <a:lnTo>
                  <a:pt x="159218" y="240404"/>
                </a:lnTo>
                <a:lnTo>
                  <a:pt x="163295" y="246629"/>
                </a:lnTo>
                <a:lnTo>
                  <a:pt x="166013" y="252049"/>
                </a:lnTo>
                <a:lnTo>
                  <a:pt x="169095" y="256932"/>
                </a:lnTo>
                <a:lnTo>
                  <a:pt x="172420" y="261458"/>
                </a:lnTo>
                <a:lnTo>
                  <a:pt x="175907" y="265745"/>
                </a:lnTo>
                <a:lnTo>
                  <a:pt x="179501" y="269873"/>
                </a:lnTo>
                <a:lnTo>
                  <a:pt x="183167" y="273895"/>
                </a:lnTo>
                <a:lnTo>
                  <a:pt x="194310" y="2971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50"/>
          <p:cNvSpPr/>
          <p:nvPr/>
        </p:nvSpPr>
        <p:spPr>
          <a:xfrm>
            <a:off x="7052309" y="5257800"/>
            <a:ext cx="240032" cy="297180"/>
          </a:xfrm>
          <a:custGeom>
            <a:avLst/>
            <a:gdLst/>
            <a:ahLst/>
            <a:cxnLst/>
            <a:rect l="0" t="0" r="0" b="0"/>
            <a:pathLst>
              <a:path w="240032" h="297180">
                <a:moveTo>
                  <a:pt x="240031" y="0"/>
                </a:moveTo>
                <a:lnTo>
                  <a:pt x="214280" y="25749"/>
                </a:lnTo>
                <a:lnTo>
                  <a:pt x="207624" y="36216"/>
                </a:lnTo>
                <a:lnTo>
                  <a:pt x="199376" y="50814"/>
                </a:lnTo>
                <a:lnTo>
                  <a:pt x="190068" y="68165"/>
                </a:lnTo>
                <a:lnTo>
                  <a:pt x="182592" y="81003"/>
                </a:lnTo>
                <a:lnTo>
                  <a:pt x="176338" y="90832"/>
                </a:lnTo>
                <a:lnTo>
                  <a:pt x="170899" y="98655"/>
                </a:lnTo>
                <a:lnTo>
                  <a:pt x="164733" y="108949"/>
                </a:lnTo>
                <a:lnTo>
                  <a:pt x="158082" y="120893"/>
                </a:lnTo>
                <a:lnTo>
                  <a:pt x="151108" y="133935"/>
                </a:lnTo>
                <a:lnTo>
                  <a:pt x="138839" y="151520"/>
                </a:lnTo>
                <a:lnTo>
                  <a:pt x="123039" y="172133"/>
                </a:lnTo>
                <a:lnTo>
                  <a:pt x="91514" y="211123"/>
                </a:lnTo>
                <a:lnTo>
                  <a:pt x="73270" y="232685"/>
                </a:lnTo>
                <a:lnTo>
                  <a:pt x="64087" y="242754"/>
                </a:lnTo>
                <a:lnTo>
                  <a:pt x="35499" y="272587"/>
                </a:lnTo>
                <a:lnTo>
                  <a:pt x="22974" y="285403"/>
                </a:lnTo>
                <a:lnTo>
                  <a:pt x="17857" y="289328"/>
                </a:lnTo>
                <a:lnTo>
                  <a:pt x="13175" y="291945"/>
                </a:lnTo>
                <a:lnTo>
                  <a:pt x="0" y="2971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51"/>
          <p:cNvSpPr/>
          <p:nvPr/>
        </p:nvSpPr>
        <p:spPr>
          <a:xfrm>
            <a:off x="7475219" y="5326379"/>
            <a:ext cx="297182" cy="45722"/>
          </a:xfrm>
          <a:custGeom>
            <a:avLst/>
            <a:gdLst/>
            <a:ahLst/>
            <a:cxnLst/>
            <a:rect l="0" t="0" r="0" b="0"/>
            <a:pathLst>
              <a:path w="297182" h="45722">
                <a:moveTo>
                  <a:pt x="0" y="0"/>
                </a:moveTo>
                <a:lnTo>
                  <a:pt x="15909" y="0"/>
                </a:lnTo>
                <a:lnTo>
                  <a:pt x="23307" y="1271"/>
                </a:lnTo>
                <a:lnTo>
                  <a:pt x="33318" y="3387"/>
                </a:lnTo>
                <a:lnTo>
                  <a:pt x="45072" y="6068"/>
                </a:lnTo>
                <a:lnTo>
                  <a:pt x="60528" y="7855"/>
                </a:lnTo>
                <a:lnTo>
                  <a:pt x="78452" y="9047"/>
                </a:lnTo>
                <a:lnTo>
                  <a:pt x="131632" y="10959"/>
                </a:lnTo>
                <a:lnTo>
                  <a:pt x="144905" y="12386"/>
                </a:lnTo>
                <a:lnTo>
                  <a:pt x="179972" y="17359"/>
                </a:lnTo>
                <a:lnTo>
                  <a:pt x="193641" y="20463"/>
                </a:lnTo>
                <a:lnTo>
                  <a:pt x="204025" y="23802"/>
                </a:lnTo>
                <a:lnTo>
                  <a:pt x="212217" y="27298"/>
                </a:lnTo>
                <a:lnTo>
                  <a:pt x="220218" y="29629"/>
                </a:lnTo>
                <a:lnTo>
                  <a:pt x="228092" y="31183"/>
                </a:lnTo>
                <a:lnTo>
                  <a:pt x="235882" y="32219"/>
                </a:lnTo>
                <a:lnTo>
                  <a:pt x="242344" y="32909"/>
                </a:lnTo>
                <a:lnTo>
                  <a:pt x="247923" y="33370"/>
                </a:lnTo>
                <a:lnTo>
                  <a:pt x="252912" y="33676"/>
                </a:lnTo>
                <a:lnTo>
                  <a:pt x="258778" y="35151"/>
                </a:lnTo>
                <a:lnTo>
                  <a:pt x="265229" y="37404"/>
                </a:lnTo>
                <a:lnTo>
                  <a:pt x="297181" y="457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52"/>
          <p:cNvSpPr/>
          <p:nvPr/>
        </p:nvSpPr>
        <p:spPr>
          <a:xfrm>
            <a:off x="7600950" y="5189219"/>
            <a:ext cx="22860" cy="45721"/>
          </a:xfrm>
          <a:custGeom>
            <a:avLst/>
            <a:gdLst/>
            <a:ahLst/>
            <a:cxnLst/>
            <a:rect l="0" t="0" r="0" b="0"/>
            <a:pathLst>
              <a:path w="22860" h="45721">
                <a:moveTo>
                  <a:pt x="0" y="45720"/>
                </a:moveTo>
                <a:lnTo>
                  <a:pt x="0" y="26038"/>
                </a:lnTo>
                <a:lnTo>
                  <a:pt x="1270" y="23709"/>
                </a:lnTo>
                <a:lnTo>
                  <a:pt x="3386" y="20886"/>
                </a:lnTo>
                <a:lnTo>
                  <a:pt x="6067" y="17734"/>
                </a:lnTo>
                <a:lnTo>
                  <a:pt x="9125" y="14363"/>
                </a:lnTo>
                <a:lnTo>
                  <a:pt x="2285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53"/>
          <p:cNvSpPr/>
          <p:nvPr/>
        </p:nvSpPr>
        <p:spPr>
          <a:xfrm>
            <a:off x="7623809" y="5474969"/>
            <a:ext cx="11432" cy="34291"/>
          </a:xfrm>
          <a:custGeom>
            <a:avLst/>
            <a:gdLst/>
            <a:ahLst/>
            <a:cxnLst/>
            <a:rect l="0" t="0" r="0" b="0"/>
            <a:pathLst>
              <a:path w="11432" h="34291">
                <a:moveTo>
                  <a:pt x="0" y="34290"/>
                </a:moveTo>
                <a:lnTo>
                  <a:pt x="0" y="22155"/>
                </a:lnTo>
                <a:lnTo>
                  <a:pt x="1271" y="18580"/>
                </a:lnTo>
                <a:lnTo>
                  <a:pt x="3388" y="16197"/>
                </a:lnTo>
                <a:lnTo>
                  <a:pt x="6068" y="14608"/>
                </a:lnTo>
                <a:lnTo>
                  <a:pt x="7856" y="14819"/>
                </a:lnTo>
                <a:lnTo>
                  <a:pt x="9047" y="16229"/>
                </a:lnTo>
                <a:lnTo>
                  <a:pt x="9842" y="18440"/>
                </a:lnTo>
                <a:lnTo>
                  <a:pt x="9101" y="18643"/>
                </a:lnTo>
                <a:lnTo>
                  <a:pt x="7337" y="17509"/>
                </a:lnTo>
                <a:lnTo>
                  <a:pt x="1450" y="12631"/>
                </a:lnTo>
                <a:lnTo>
                  <a:pt x="2237" y="10961"/>
                </a:lnTo>
                <a:lnTo>
                  <a:pt x="4031" y="8578"/>
                </a:lnTo>
                <a:lnTo>
                  <a:pt x="114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54"/>
          <p:cNvSpPr/>
          <p:nvPr/>
        </p:nvSpPr>
        <p:spPr>
          <a:xfrm>
            <a:off x="7875269" y="5189219"/>
            <a:ext cx="217172" cy="285751"/>
          </a:xfrm>
          <a:custGeom>
            <a:avLst/>
            <a:gdLst/>
            <a:ahLst/>
            <a:cxnLst/>
            <a:rect l="0" t="0" r="0" b="0"/>
            <a:pathLst>
              <a:path w="217172" h="285751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842" y="25751"/>
                </a:lnTo>
                <a:lnTo>
                  <a:pt x="11641" y="31137"/>
                </a:lnTo>
                <a:lnTo>
                  <a:pt x="14112" y="37268"/>
                </a:lnTo>
                <a:lnTo>
                  <a:pt x="17028" y="43896"/>
                </a:lnTo>
                <a:lnTo>
                  <a:pt x="27041" y="64806"/>
                </a:lnTo>
                <a:lnTo>
                  <a:pt x="33268" y="77494"/>
                </a:lnTo>
                <a:lnTo>
                  <a:pt x="38689" y="87223"/>
                </a:lnTo>
                <a:lnTo>
                  <a:pt x="43573" y="94979"/>
                </a:lnTo>
                <a:lnTo>
                  <a:pt x="48099" y="101419"/>
                </a:lnTo>
                <a:lnTo>
                  <a:pt x="52385" y="106983"/>
                </a:lnTo>
                <a:lnTo>
                  <a:pt x="56514" y="111962"/>
                </a:lnTo>
                <a:lnTo>
                  <a:pt x="60536" y="116551"/>
                </a:lnTo>
                <a:lnTo>
                  <a:pt x="65757" y="122151"/>
                </a:lnTo>
                <a:lnTo>
                  <a:pt x="78333" y="135146"/>
                </a:lnTo>
                <a:lnTo>
                  <a:pt x="82702" y="140897"/>
                </a:lnTo>
                <a:lnTo>
                  <a:pt x="85614" y="146002"/>
                </a:lnTo>
                <a:lnTo>
                  <a:pt x="87557" y="150675"/>
                </a:lnTo>
                <a:lnTo>
                  <a:pt x="92661" y="157600"/>
                </a:lnTo>
                <a:lnTo>
                  <a:pt x="99874" y="166027"/>
                </a:lnTo>
                <a:lnTo>
                  <a:pt x="115509" y="183010"/>
                </a:lnTo>
                <a:lnTo>
                  <a:pt x="126691" y="194791"/>
                </a:lnTo>
                <a:lnTo>
                  <a:pt x="152261" y="220700"/>
                </a:lnTo>
                <a:lnTo>
                  <a:pt x="159928" y="229683"/>
                </a:lnTo>
                <a:lnTo>
                  <a:pt x="166309" y="238212"/>
                </a:lnTo>
                <a:lnTo>
                  <a:pt x="171832" y="246438"/>
                </a:lnTo>
                <a:lnTo>
                  <a:pt x="176786" y="253192"/>
                </a:lnTo>
                <a:lnTo>
                  <a:pt x="181357" y="258965"/>
                </a:lnTo>
                <a:lnTo>
                  <a:pt x="185675" y="264084"/>
                </a:lnTo>
                <a:lnTo>
                  <a:pt x="189823" y="268766"/>
                </a:lnTo>
                <a:lnTo>
                  <a:pt x="193859" y="273158"/>
                </a:lnTo>
                <a:lnTo>
                  <a:pt x="217171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55"/>
          <p:cNvSpPr/>
          <p:nvPr/>
        </p:nvSpPr>
        <p:spPr>
          <a:xfrm>
            <a:off x="7875269" y="5200650"/>
            <a:ext cx="194311" cy="342901"/>
          </a:xfrm>
          <a:custGeom>
            <a:avLst/>
            <a:gdLst/>
            <a:ahLst/>
            <a:cxnLst/>
            <a:rect l="0" t="0" r="0" b="0"/>
            <a:pathLst>
              <a:path w="194311" h="342901">
                <a:moveTo>
                  <a:pt x="194310" y="0"/>
                </a:moveTo>
                <a:lnTo>
                  <a:pt x="178402" y="15908"/>
                </a:lnTo>
                <a:lnTo>
                  <a:pt x="176085" y="19495"/>
                </a:lnTo>
                <a:lnTo>
                  <a:pt x="173510" y="26867"/>
                </a:lnTo>
                <a:lnTo>
                  <a:pt x="167744" y="38231"/>
                </a:lnTo>
                <a:lnTo>
                  <a:pt x="126199" y="114662"/>
                </a:lnTo>
                <a:lnTo>
                  <a:pt x="111758" y="142629"/>
                </a:lnTo>
                <a:lnTo>
                  <a:pt x="61080" y="234603"/>
                </a:lnTo>
                <a:lnTo>
                  <a:pt x="52150" y="251652"/>
                </a:lnTo>
                <a:lnTo>
                  <a:pt x="43657" y="265558"/>
                </a:lnTo>
                <a:lnTo>
                  <a:pt x="35455" y="277368"/>
                </a:lnTo>
                <a:lnTo>
                  <a:pt x="27447" y="287782"/>
                </a:lnTo>
                <a:lnTo>
                  <a:pt x="20838" y="297264"/>
                </a:lnTo>
                <a:lnTo>
                  <a:pt x="15162" y="306126"/>
                </a:lnTo>
                <a:lnTo>
                  <a:pt x="4493" y="323960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56"/>
          <p:cNvSpPr/>
          <p:nvPr/>
        </p:nvSpPr>
        <p:spPr>
          <a:xfrm>
            <a:off x="7006716" y="5045486"/>
            <a:ext cx="1300790" cy="635081"/>
          </a:xfrm>
          <a:custGeom>
            <a:avLst/>
            <a:gdLst/>
            <a:ahLst/>
            <a:cxnLst/>
            <a:rect l="0" t="0" r="0" b="0"/>
            <a:pathLst>
              <a:path w="1300790" h="635081">
                <a:moveTo>
                  <a:pt x="11303" y="109443"/>
                </a:moveTo>
                <a:lnTo>
                  <a:pt x="17372" y="109443"/>
                </a:lnTo>
                <a:lnTo>
                  <a:pt x="19159" y="111984"/>
                </a:lnTo>
                <a:lnTo>
                  <a:pt x="21145" y="121579"/>
                </a:lnTo>
                <a:lnTo>
                  <a:pt x="22944" y="125154"/>
                </a:lnTo>
                <a:lnTo>
                  <a:pt x="25415" y="127537"/>
                </a:lnTo>
                <a:lnTo>
                  <a:pt x="28331" y="129126"/>
                </a:lnTo>
                <a:lnTo>
                  <a:pt x="30275" y="132725"/>
                </a:lnTo>
                <a:lnTo>
                  <a:pt x="34282" y="149926"/>
                </a:lnTo>
                <a:lnTo>
                  <a:pt x="39719" y="163842"/>
                </a:lnTo>
                <a:lnTo>
                  <a:pt x="40408" y="177460"/>
                </a:lnTo>
                <a:lnTo>
                  <a:pt x="39596" y="195428"/>
                </a:lnTo>
                <a:lnTo>
                  <a:pt x="37785" y="216296"/>
                </a:lnTo>
                <a:lnTo>
                  <a:pt x="36578" y="236559"/>
                </a:lnTo>
                <a:lnTo>
                  <a:pt x="35237" y="276006"/>
                </a:lnTo>
                <a:lnTo>
                  <a:pt x="31069" y="303035"/>
                </a:lnTo>
                <a:lnTo>
                  <a:pt x="24481" y="335024"/>
                </a:lnTo>
                <a:lnTo>
                  <a:pt x="16278" y="370321"/>
                </a:lnTo>
                <a:lnTo>
                  <a:pt x="10810" y="396392"/>
                </a:lnTo>
                <a:lnTo>
                  <a:pt x="7165" y="416312"/>
                </a:lnTo>
                <a:lnTo>
                  <a:pt x="4734" y="432133"/>
                </a:lnTo>
                <a:lnTo>
                  <a:pt x="3114" y="446490"/>
                </a:lnTo>
                <a:lnTo>
                  <a:pt x="2034" y="459871"/>
                </a:lnTo>
                <a:lnTo>
                  <a:pt x="1314" y="472602"/>
                </a:lnTo>
                <a:lnTo>
                  <a:pt x="514" y="507067"/>
                </a:lnTo>
                <a:lnTo>
                  <a:pt x="0" y="573079"/>
                </a:lnTo>
                <a:lnTo>
                  <a:pt x="3316" y="591940"/>
                </a:lnTo>
                <a:lnTo>
                  <a:pt x="9726" y="608329"/>
                </a:lnTo>
                <a:lnTo>
                  <a:pt x="10836" y="617236"/>
                </a:lnTo>
                <a:lnTo>
                  <a:pt x="12262" y="619422"/>
                </a:lnTo>
                <a:lnTo>
                  <a:pt x="14483" y="620879"/>
                </a:lnTo>
                <a:lnTo>
                  <a:pt x="20337" y="622498"/>
                </a:lnTo>
                <a:lnTo>
                  <a:pt x="27172" y="623217"/>
                </a:lnTo>
                <a:lnTo>
                  <a:pt x="30773" y="624679"/>
                </a:lnTo>
                <a:lnTo>
                  <a:pt x="41908" y="631535"/>
                </a:lnTo>
                <a:lnTo>
                  <a:pt x="49458" y="633584"/>
                </a:lnTo>
                <a:lnTo>
                  <a:pt x="87528" y="634495"/>
                </a:lnTo>
                <a:lnTo>
                  <a:pt x="233652" y="635080"/>
                </a:lnTo>
                <a:lnTo>
                  <a:pt x="281456" y="633858"/>
                </a:lnTo>
                <a:lnTo>
                  <a:pt x="385372" y="629113"/>
                </a:lnTo>
                <a:lnTo>
                  <a:pt x="478123" y="622771"/>
                </a:lnTo>
                <a:lnTo>
                  <a:pt x="551519" y="616989"/>
                </a:lnTo>
                <a:lnTo>
                  <a:pt x="690695" y="606905"/>
                </a:lnTo>
                <a:lnTo>
                  <a:pt x="810210" y="596635"/>
                </a:lnTo>
                <a:lnTo>
                  <a:pt x="860138" y="594258"/>
                </a:lnTo>
                <a:lnTo>
                  <a:pt x="976573" y="591616"/>
                </a:lnTo>
                <a:lnTo>
                  <a:pt x="1128171" y="590129"/>
                </a:lnTo>
                <a:lnTo>
                  <a:pt x="1162283" y="588651"/>
                </a:lnTo>
                <a:lnTo>
                  <a:pt x="1187563" y="586395"/>
                </a:lnTo>
                <a:lnTo>
                  <a:pt x="1234251" y="579717"/>
                </a:lnTo>
                <a:lnTo>
                  <a:pt x="1244023" y="575417"/>
                </a:lnTo>
                <a:lnTo>
                  <a:pt x="1248406" y="572493"/>
                </a:lnTo>
                <a:lnTo>
                  <a:pt x="1251328" y="569273"/>
                </a:lnTo>
                <a:lnTo>
                  <a:pt x="1253277" y="565856"/>
                </a:lnTo>
                <a:lnTo>
                  <a:pt x="1254576" y="562309"/>
                </a:lnTo>
                <a:lnTo>
                  <a:pt x="1256019" y="548207"/>
                </a:lnTo>
                <a:lnTo>
                  <a:pt x="1256660" y="530509"/>
                </a:lnTo>
                <a:lnTo>
                  <a:pt x="1257021" y="506266"/>
                </a:lnTo>
                <a:lnTo>
                  <a:pt x="1257174" y="314851"/>
                </a:lnTo>
                <a:lnTo>
                  <a:pt x="1258444" y="303532"/>
                </a:lnTo>
                <a:lnTo>
                  <a:pt x="1260560" y="292175"/>
                </a:lnTo>
                <a:lnTo>
                  <a:pt x="1263242" y="280795"/>
                </a:lnTo>
                <a:lnTo>
                  <a:pt x="1265029" y="269398"/>
                </a:lnTo>
                <a:lnTo>
                  <a:pt x="1266220" y="257990"/>
                </a:lnTo>
                <a:lnTo>
                  <a:pt x="1267015" y="246575"/>
                </a:lnTo>
                <a:lnTo>
                  <a:pt x="1268814" y="235154"/>
                </a:lnTo>
                <a:lnTo>
                  <a:pt x="1271284" y="223731"/>
                </a:lnTo>
                <a:lnTo>
                  <a:pt x="1274201" y="212305"/>
                </a:lnTo>
                <a:lnTo>
                  <a:pt x="1277441" y="192836"/>
                </a:lnTo>
                <a:lnTo>
                  <a:pt x="1278306" y="184088"/>
                </a:lnTo>
                <a:lnTo>
                  <a:pt x="1285589" y="123235"/>
                </a:lnTo>
                <a:lnTo>
                  <a:pt x="1288817" y="104668"/>
                </a:lnTo>
                <a:lnTo>
                  <a:pt x="1292239" y="89750"/>
                </a:lnTo>
                <a:lnTo>
                  <a:pt x="1295791" y="77264"/>
                </a:lnTo>
                <a:lnTo>
                  <a:pt x="1299737" y="60005"/>
                </a:lnTo>
                <a:lnTo>
                  <a:pt x="1300789" y="53624"/>
                </a:lnTo>
                <a:lnTo>
                  <a:pt x="1300220" y="48101"/>
                </a:lnTo>
                <a:lnTo>
                  <a:pt x="1298572" y="43149"/>
                </a:lnTo>
                <a:lnTo>
                  <a:pt x="1293353" y="34259"/>
                </a:lnTo>
                <a:lnTo>
                  <a:pt x="1286800" y="26075"/>
                </a:lnTo>
                <a:lnTo>
                  <a:pt x="1269903" y="14327"/>
                </a:lnTo>
                <a:lnTo>
                  <a:pt x="1245898" y="10020"/>
                </a:lnTo>
                <a:lnTo>
                  <a:pt x="1208982" y="8105"/>
                </a:lnTo>
                <a:lnTo>
                  <a:pt x="1090226" y="6708"/>
                </a:lnTo>
                <a:lnTo>
                  <a:pt x="1053896" y="5343"/>
                </a:lnTo>
                <a:lnTo>
                  <a:pt x="1008502" y="523"/>
                </a:lnTo>
                <a:lnTo>
                  <a:pt x="969472" y="0"/>
                </a:lnTo>
                <a:lnTo>
                  <a:pt x="920593" y="921"/>
                </a:lnTo>
                <a:lnTo>
                  <a:pt x="802782" y="4061"/>
                </a:lnTo>
                <a:lnTo>
                  <a:pt x="548961" y="6243"/>
                </a:lnTo>
                <a:lnTo>
                  <a:pt x="513252" y="7623"/>
                </a:lnTo>
                <a:lnTo>
                  <a:pt x="429548" y="12544"/>
                </a:lnTo>
                <a:lnTo>
                  <a:pt x="393004" y="15633"/>
                </a:lnTo>
                <a:lnTo>
                  <a:pt x="361020" y="18963"/>
                </a:lnTo>
                <a:lnTo>
                  <a:pt x="310244" y="24780"/>
                </a:lnTo>
                <a:lnTo>
                  <a:pt x="279209" y="27365"/>
                </a:lnTo>
                <a:lnTo>
                  <a:pt x="250176" y="31901"/>
                </a:lnTo>
                <a:lnTo>
                  <a:pt x="212044" y="38208"/>
                </a:lnTo>
                <a:lnTo>
                  <a:pt x="176404" y="40339"/>
                </a:lnTo>
                <a:lnTo>
                  <a:pt x="142861" y="40794"/>
                </a:lnTo>
                <a:lnTo>
                  <a:pt x="133298" y="40817"/>
                </a:lnTo>
                <a:lnTo>
                  <a:pt x="126923" y="42103"/>
                </a:lnTo>
                <a:lnTo>
                  <a:pt x="122673" y="44230"/>
                </a:lnTo>
                <a:lnTo>
                  <a:pt x="114174" y="522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57"/>
          <p:cNvSpPr/>
          <p:nvPr/>
        </p:nvSpPr>
        <p:spPr>
          <a:xfrm>
            <a:off x="7543800" y="5795009"/>
            <a:ext cx="45720" cy="240031"/>
          </a:xfrm>
          <a:custGeom>
            <a:avLst/>
            <a:gdLst/>
            <a:ahLst/>
            <a:cxnLst/>
            <a:rect l="0" t="0" r="0" b="0"/>
            <a:pathLst>
              <a:path w="45720" h="240031">
                <a:moveTo>
                  <a:pt x="0" y="0"/>
                </a:moveTo>
                <a:lnTo>
                  <a:pt x="15908" y="0"/>
                </a:lnTo>
                <a:lnTo>
                  <a:pt x="18226" y="1270"/>
                </a:lnTo>
                <a:lnTo>
                  <a:pt x="19770" y="3387"/>
                </a:lnTo>
                <a:lnTo>
                  <a:pt x="20800" y="6068"/>
                </a:lnTo>
                <a:lnTo>
                  <a:pt x="22756" y="10395"/>
                </a:lnTo>
                <a:lnTo>
                  <a:pt x="28317" y="21977"/>
                </a:lnTo>
                <a:lnTo>
                  <a:pt x="30308" y="27351"/>
                </a:lnTo>
                <a:lnTo>
                  <a:pt x="31635" y="32205"/>
                </a:lnTo>
                <a:lnTo>
                  <a:pt x="32519" y="36710"/>
                </a:lnTo>
                <a:lnTo>
                  <a:pt x="33110" y="40983"/>
                </a:lnTo>
                <a:lnTo>
                  <a:pt x="33503" y="45102"/>
                </a:lnTo>
                <a:lnTo>
                  <a:pt x="33766" y="49118"/>
                </a:lnTo>
                <a:lnTo>
                  <a:pt x="34056" y="60354"/>
                </a:lnTo>
                <a:lnTo>
                  <a:pt x="34276" y="100837"/>
                </a:lnTo>
                <a:lnTo>
                  <a:pt x="35550" y="106595"/>
                </a:lnTo>
                <a:lnTo>
                  <a:pt x="37670" y="111703"/>
                </a:lnTo>
                <a:lnTo>
                  <a:pt x="40353" y="116379"/>
                </a:lnTo>
                <a:lnTo>
                  <a:pt x="42142" y="122036"/>
                </a:lnTo>
                <a:lnTo>
                  <a:pt x="43335" y="128348"/>
                </a:lnTo>
                <a:lnTo>
                  <a:pt x="44129" y="135095"/>
                </a:lnTo>
                <a:lnTo>
                  <a:pt x="44660" y="140864"/>
                </a:lnTo>
                <a:lnTo>
                  <a:pt x="45013" y="145979"/>
                </a:lnTo>
                <a:lnTo>
                  <a:pt x="45249" y="150659"/>
                </a:lnTo>
                <a:lnTo>
                  <a:pt x="45510" y="159247"/>
                </a:lnTo>
                <a:lnTo>
                  <a:pt x="45678" y="181175"/>
                </a:lnTo>
                <a:lnTo>
                  <a:pt x="45719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285</TotalTime>
  <Words>410</Words>
  <Application>Microsoft Office PowerPoint</Application>
  <PresentationFormat>On-screen Show (4:3)</PresentationFormat>
  <Paragraphs>72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Median</vt:lpstr>
      <vt:lpstr>Similarity</vt:lpstr>
      <vt:lpstr>Brief Review</vt:lpstr>
      <vt:lpstr>Medians</vt:lpstr>
      <vt:lpstr>Altitudes</vt:lpstr>
      <vt:lpstr>Perpendicular bisector</vt:lpstr>
      <vt:lpstr>Angle bisectors</vt:lpstr>
      <vt:lpstr>All About Ratios</vt:lpstr>
      <vt:lpstr>What is a ratio?</vt:lpstr>
      <vt:lpstr>Writing ratios in their simplest form</vt:lpstr>
      <vt:lpstr>Extended Ratios</vt:lpstr>
      <vt:lpstr>Using extended ratios</vt:lpstr>
      <vt:lpstr>All about proportions</vt:lpstr>
      <vt:lpstr>What is a proportion?</vt:lpstr>
      <vt:lpstr>What is an extended proportion?</vt:lpstr>
      <vt:lpstr>How do you solve a proportion?</vt:lpstr>
      <vt:lpstr>Properties of proportions</vt:lpstr>
      <vt:lpstr>All about similarity</vt:lpstr>
      <vt:lpstr>What does it mean to be similar?</vt:lpstr>
      <vt:lpstr>Finding ratios for corresponding parts</vt:lpstr>
      <vt:lpstr>What if the polygons overlap?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Similarity</dc:title>
  <dc:creator>Ameena</dc:creator>
  <cp:lastModifiedBy>Ameena</cp:lastModifiedBy>
  <cp:revision>29</cp:revision>
  <dcterms:created xsi:type="dcterms:W3CDTF">2008-04-24T21:05:22Z</dcterms:created>
  <dcterms:modified xsi:type="dcterms:W3CDTF">2008-04-25T17:23:43Z</dcterms:modified>
</cp:coreProperties>
</file>